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78" r:id="rId11"/>
    <p:sldId id="279" r:id="rId12"/>
    <p:sldId id="280" r:id="rId13"/>
    <p:sldId id="265" r:id="rId14"/>
    <p:sldId id="269" r:id="rId15"/>
    <p:sldId id="267" r:id="rId16"/>
    <p:sldId id="268" r:id="rId17"/>
    <p:sldId id="277" r:id="rId18"/>
    <p:sldId id="270" r:id="rId19"/>
    <p:sldId id="273" r:id="rId20"/>
    <p:sldId id="276" r:id="rId21"/>
    <p:sldId id="275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38635C-DC81-F7AB-9F64-08C5CEC3EC72}" v="42" dt="2022-06-13T16:24:05.553"/>
    <p1510:client id="{52C2F0F0-2F92-F9D5-BE7D-1DC3F4966A31}" v="20" dt="2022-05-23T19:53:01.516"/>
    <p1510:client id="{E5523BFC-12A5-401F-8169-2F552BD5B520}" v="1061" dt="2022-05-23T08:44:23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21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2001024【仙台広瀬】" userId="S::s2001024@sendai.kosen-ac.jp::f2bbc501-12b1-4d89-8bd1-4c5069d7fa66" providerId="AD" clId="Web-{52C2F0F0-2F92-F9D5-BE7D-1DC3F4966A31}"/>
    <pc:docChg chg="addSld delSld modSld sldOrd">
      <pc:chgData name="s2001024【仙台広瀬】" userId="S::s2001024@sendai.kosen-ac.jp::f2bbc501-12b1-4d89-8bd1-4c5069d7fa66" providerId="AD" clId="Web-{52C2F0F0-2F92-F9D5-BE7D-1DC3F4966A31}" dt="2022-05-23T19:53:01.516" v="19"/>
      <pc:docMkLst>
        <pc:docMk/>
      </pc:docMkLst>
      <pc:sldChg chg="modSp new del ord">
        <pc:chgData name="s2001024【仙台広瀬】" userId="S::s2001024@sendai.kosen-ac.jp::f2bbc501-12b1-4d89-8bd1-4c5069d7fa66" providerId="AD" clId="Web-{52C2F0F0-2F92-F9D5-BE7D-1DC3F4966A31}" dt="2022-05-23T19:53:01.516" v="19"/>
        <pc:sldMkLst>
          <pc:docMk/>
          <pc:sldMk cId="1089745993" sldId="281"/>
        </pc:sldMkLst>
        <pc:spChg chg="mod">
          <ac:chgData name="s2001024【仙台広瀬】" userId="S::s2001024@sendai.kosen-ac.jp::f2bbc501-12b1-4d89-8bd1-4c5069d7fa66" providerId="AD" clId="Web-{52C2F0F0-2F92-F9D5-BE7D-1DC3F4966A31}" dt="2022-05-23T19:49:13.946" v="7" actId="14100"/>
          <ac:spMkLst>
            <pc:docMk/>
            <pc:sldMk cId="1089745993" sldId="281"/>
            <ac:spMk id="2" creationId="{3FFACDFD-4E3E-2A5B-2990-B6455A34E4C4}"/>
          </ac:spMkLst>
        </pc:spChg>
        <pc:spChg chg="mod">
          <ac:chgData name="s2001024【仙台広瀬】" userId="S::s2001024@sendai.kosen-ac.jp::f2bbc501-12b1-4d89-8bd1-4c5069d7fa66" providerId="AD" clId="Web-{52C2F0F0-2F92-F9D5-BE7D-1DC3F4966A31}" dt="2022-05-23T19:52:15.465" v="18" actId="1076"/>
          <ac:spMkLst>
            <pc:docMk/>
            <pc:sldMk cId="1089745993" sldId="281"/>
            <ac:spMk id="3" creationId="{8BFB4F9D-D757-FA78-7451-1A951DDCD6FA}"/>
          </ac:spMkLst>
        </pc:spChg>
      </pc:sldChg>
    </pc:docChg>
  </pc:docChgLst>
  <pc:docChgLst>
    <pc:chgData name="s1901028@sendai.kosen-ac.jp" userId="50d02d29-ba3a-4974-8c02-4beb13eaef79" providerId="ADAL" clId="{E5523BFC-12A5-401F-8169-2F552BD5B520}"/>
    <pc:docChg chg="undo custSel addSld delSld modSld sldOrd">
      <pc:chgData name="s1901028@sendai.kosen-ac.jp" userId="50d02d29-ba3a-4974-8c02-4beb13eaef79" providerId="ADAL" clId="{E5523BFC-12A5-401F-8169-2F552BD5B520}" dt="2022-05-23T08:45:00.569" v="9737" actId="20577"/>
      <pc:docMkLst>
        <pc:docMk/>
      </pc:docMkLst>
      <pc:sldChg chg="addSp delSp modSp mod setBg addAnim delDesignElem">
        <pc:chgData name="s1901028@sendai.kosen-ac.jp" userId="50d02d29-ba3a-4974-8c02-4beb13eaef79" providerId="ADAL" clId="{E5523BFC-12A5-401F-8169-2F552BD5B520}" dt="2022-05-21T12:31:28.682" v="3825" actId="403"/>
        <pc:sldMkLst>
          <pc:docMk/>
          <pc:sldMk cId="2208016355" sldId="256"/>
        </pc:sldMkLst>
        <pc:spChg chg="mod ord">
          <ac:chgData name="s1901028@sendai.kosen-ac.jp" userId="50d02d29-ba3a-4974-8c02-4beb13eaef79" providerId="ADAL" clId="{E5523BFC-12A5-401F-8169-2F552BD5B520}" dt="2022-05-21T12:31:25.346" v="3823" actId="403"/>
          <ac:spMkLst>
            <pc:docMk/>
            <pc:sldMk cId="2208016355" sldId="256"/>
            <ac:spMk id="2" creationId="{FC612B53-0E76-2804-88E7-5AF76766FFA7}"/>
          </ac:spMkLst>
        </pc:spChg>
        <pc:spChg chg="mod">
          <ac:chgData name="s1901028@sendai.kosen-ac.jp" userId="50d02d29-ba3a-4974-8c02-4beb13eaef79" providerId="ADAL" clId="{E5523BFC-12A5-401F-8169-2F552BD5B520}" dt="2022-05-21T12:31:28.682" v="3825" actId="403"/>
          <ac:spMkLst>
            <pc:docMk/>
            <pc:sldMk cId="2208016355" sldId="256"/>
            <ac:spMk id="3" creationId="{1E2A4098-5D03-FC92-4BDE-452CBD96D1D0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5" creationId="{88294908-8B00-4F58-BBBA-20F71A40AA9E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6" creationId="{4364C879-1404-4203-8E9D-CC5DE0A621A2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7" creationId="{84617302-4B0D-4351-A6BB-6F0930D943AC}"/>
          </ac:spMkLst>
        </pc:spChg>
        <pc:spChg chg="add del">
          <ac:chgData name="s1901028@sendai.kosen-ac.jp" userId="50d02d29-ba3a-4974-8c02-4beb13eaef79" providerId="ADAL" clId="{E5523BFC-12A5-401F-8169-2F552BD5B520}" dt="2022-05-20T14:10:03.648" v="13" actId="26606"/>
          <ac:spMkLst>
            <pc:docMk/>
            <pc:sldMk cId="2208016355" sldId="256"/>
            <ac:spMk id="8" creationId="{4E1BEB12-92AF-4445-98AD-4C7756E7C93B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9" creationId="{DA2C7802-C2E0-4218-8F89-8DD7CCD2CD1C}"/>
          </ac:spMkLst>
        </pc:spChg>
        <pc:spChg chg="add del">
          <ac:chgData name="s1901028@sendai.kosen-ac.jp" userId="50d02d29-ba3a-4974-8c02-4beb13eaef79" providerId="ADAL" clId="{E5523BFC-12A5-401F-8169-2F552BD5B520}" dt="2022-05-20T14:10:03.648" v="13" actId="26606"/>
          <ac:spMkLst>
            <pc:docMk/>
            <pc:sldMk cId="2208016355" sldId="256"/>
            <ac:spMk id="10" creationId="{D0522C2C-7B5C-48A7-A969-03941E5D2E76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11" creationId="{A6D7111A-21E5-4EE9-8A78-10E5530F0116}"/>
          </ac:spMkLst>
        </pc:spChg>
        <pc:spChg chg="add del">
          <ac:chgData name="s1901028@sendai.kosen-ac.jp" userId="50d02d29-ba3a-4974-8c02-4beb13eaef79" providerId="ADAL" clId="{E5523BFC-12A5-401F-8169-2F552BD5B520}" dt="2022-05-20T14:10:03.648" v="13" actId="26606"/>
          <ac:spMkLst>
            <pc:docMk/>
            <pc:sldMk cId="2208016355" sldId="256"/>
            <ac:spMk id="12" creationId="{9C682A1A-5B2D-4111-BBD6-620165633E5B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13" creationId="{A3969E80-A77B-49FC-9122-D89AFD5EE118}"/>
          </ac:spMkLst>
        </pc:spChg>
        <pc:spChg chg="add del">
          <ac:chgData name="s1901028@sendai.kosen-ac.jp" userId="50d02d29-ba3a-4974-8c02-4beb13eaef79" providerId="ADAL" clId="{E5523BFC-12A5-401F-8169-2F552BD5B520}" dt="2022-05-20T14:10:03.648" v="13" actId="26606"/>
          <ac:spMkLst>
            <pc:docMk/>
            <pc:sldMk cId="2208016355" sldId="256"/>
            <ac:spMk id="14" creationId="{D6EE29F2-D77F-4BD0-A20B-334D316A1C9D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15" creationId="{1849CA57-76BD-4CF2-80BA-D7A46A01B7B1}"/>
          </ac:spMkLst>
        </pc:spChg>
        <pc:spChg chg="add del">
          <ac:chgData name="s1901028@sendai.kosen-ac.jp" userId="50d02d29-ba3a-4974-8c02-4beb13eaef79" providerId="ADAL" clId="{E5523BFC-12A5-401F-8169-2F552BD5B520}" dt="2022-05-20T14:10:03.648" v="13" actId="26606"/>
          <ac:spMkLst>
            <pc:docMk/>
            <pc:sldMk cId="2208016355" sldId="256"/>
            <ac:spMk id="16" creationId="{22D09ED2-868F-42C6-866E-F92E0CEF314F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17" creationId="{35E9085E-E730-4768-83D4-6CB7E9897153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18" creationId="{A3969E80-A77B-49FC-9122-D89AFD5EE118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19" creationId="{88294908-8B00-4F58-BBBA-20F71A40AA9E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0" creationId="{1849CA57-76BD-4CF2-80BA-D7A46A01B7B1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1" creationId="{4364C879-1404-4203-8E9D-CC5DE0A621A2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2" creationId="{35E9085E-E730-4768-83D4-6CB7E9897153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3" creationId="{84617302-4B0D-4351-A6BB-6F0930D943AC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4" creationId="{973272FE-A474-4CAE-8CA2-BCC8B476C3F4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5" creationId="{DA2C7802-C2E0-4218-8F89-8DD7CCD2CD1C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6" creationId="{E07981EA-05A6-437C-88D7-B377B92B031D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7" creationId="{A6D7111A-21E5-4EE9-8A78-10E5530F0116}"/>
          </ac:spMkLst>
        </pc:spChg>
        <pc:spChg chg="add del">
          <ac:chgData name="s1901028@sendai.kosen-ac.jp" userId="50d02d29-ba3a-4974-8c02-4beb13eaef79" providerId="ADAL" clId="{E5523BFC-12A5-401F-8169-2F552BD5B520}" dt="2022-05-20T14:10:05.599" v="15" actId="26606"/>
          <ac:spMkLst>
            <pc:docMk/>
            <pc:sldMk cId="2208016355" sldId="256"/>
            <ac:spMk id="28" creationId="{15E3C750-986E-4769-B1AE-49289FBEE757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29" creationId="{973272FE-A474-4CAE-8CA2-BCC8B476C3F4}"/>
          </ac:spMkLst>
        </pc:spChg>
        <pc:spChg chg="add del">
          <ac:chgData name="s1901028@sendai.kosen-ac.jp" userId="50d02d29-ba3a-4974-8c02-4beb13eaef79" providerId="ADAL" clId="{E5523BFC-12A5-401F-8169-2F552BD5B520}" dt="2022-05-20T14:10:07.272" v="17" actId="26606"/>
          <ac:spMkLst>
            <pc:docMk/>
            <pc:sldMk cId="2208016355" sldId="256"/>
            <ac:spMk id="30" creationId="{A8DB9CD9-59B1-4D73-BC4C-98796A48EF9B}"/>
          </ac:spMkLst>
        </pc:spChg>
        <pc:spChg chg="add del">
          <ac:chgData name="s1901028@sendai.kosen-ac.jp" userId="50d02d29-ba3a-4974-8c02-4beb13eaef79" providerId="ADAL" clId="{E5523BFC-12A5-401F-8169-2F552BD5B520}" dt="2022-05-20T14:10:07.272" v="17" actId="26606"/>
          <ac:spMkLst>
            <pc:docMk/>
            <pc:sldMk cId="2208016355" sldId="256"/>
            <ac:spMk id="31" creationId="{8874A6A9-41FF-4E33-AFA8-F9F81436A59E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33" creationId="{E07981EA-05A6-437C-88D7-B377B92B031D}"/>
          </ac:spMkLst>
        </pc:spChg>
        <pc:spChg chg="add">
          <ac:chgData name="s1901028@sendai.kosen-ac.jp" userId="50d02d29-ba3a-4974-8c02-4beb13eaef79" providerId="ADAL" clId="{E5523BFC-12A5-401F-8169-2F552BD5B520}" dt="2022-05-20T14:56:55.282" v="148" actId="26606"/>
          <ac:spMkLst>
            <pc:docMk/>
            <pc:sldMk cId="2208016355" sldId="256"/>
            <ac:spMk id="34" creationId="{15E3C750-986E-4769-B1AE-49289FBEE757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38" creationId="{88294908-8B00-4F58-BBBA-20F71A40AA9E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39" creationId="{4364C879-1404-4203-8E9D-CC5DE0A621A2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0" creationId="{84617302-4B0D-4351-A6BB-6F0930D943AC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1" creationId="{DA2C7802-C2E0-4218-8F89-8DD7CCD2CD1C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2" creationId="{A6D7111A-21E5-4EE9-8A78-10E5530F0116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3" creationId="{A3969E80-A77B-49FC-9122-D89AFD5EE118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4" creationId="{1849CA57-76BD-4CF2-80BA-D7A46A01B7B1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5" creationId="{35E9085E-E730-4768-83D4-6CB7E9897153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6" creationId="{973272FE-A474-4CAE-8CA2-BCC8B476C3F4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7" creationId="{E07981EA-05A6-437C-88D7-B377B92B031D}"/>
          </ac:spMkLst>
        </pc:spChg>
        <pc:spChg chg="add del">
          <ac:chgData name="s1901028@sendai.kosen-ac.jp" userId="50d02d29-ba3a-4974-8c02-4beb13eaef79" providerId="ADAL" clId="{E5523BFC-12A5-401F-8169-2F552BD5B520}" dt="2022-05-20T14:55:04.990" v="146"/>
          <ac:spMkLst>
            <pc:docMk/>
            <pc:sldMk cId="2208016355" sldId="256"/>
            <ac:spMk id="48" creationId="{15E3C750-986E-4769-B1AE-49289FBEE757}"/>
          </ac:spMkLst>
        </pc:spChg>
        <pc:grpChg chg="add del">
          <ac:chgData name="s1901028@sendai.kosen-ac.jp" userId="50d02d29-ba3a-4974-8c02-4beb13eaef79" providerId="ADAL" clId="{E5523BFC-12A5-401F-8169-2F552BD5B520}" dt="2022-05-20T14:10:07.272" v="17" actId="26606"/>
          <ac:grpSpMkLst>
            <pc:docMk/>
            <pc:sldMk cId="2208016355" sldId="256"/>
            <ac:grpSpMk id="32" creationId="{721D730E-1F97-4071-B143-B05E6D2599BC}"/>
          </ac:grpSpMkLst>
        </pc:grpChg>
      </pc:sldChg>
      <pc:sldChg chg="new del">
        <pc:chgData name="s1901028@sendai.kosen-ac.jp" userId="50d02d29-ba3a-4974-8c02-4beb13eaef79" providerId="ADAL" clId="{E5523BFC-12A5-401F-8169-2F552BD5B520}" dt="2022-05-20T14:08:04.510" v="2" actId="47"/>
        <pc:sldMkLst>
          <pc:docMk/>
          <pc:sldMk cId="655428302" sldId="257"/>
        </pc:sldMkLst>
      </pc:sldChg>
      <pc:sldChg chg="addSp delSp modSp new mod setBg">
        <pc:chgData name="s1901028@sendai.kosen-ac.jp" userId="50d02d29-ba3a-4974-8c02-4beb13eaef79" providerId="ADAL" clId="{E5523BFC-12A5-401F-8169-2F552BD5B520}" dt="2022-05-21T12:32:07.721" v="3831" actId="26606"/>
        <pc:sldMkLst>
          <pc:docMk/>
          <pc:sldMk cId="1776350514" sldId="257"/>
        </pc:sldMkLst>
        <pc:spChg chg="mod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2" creationId="{7FB5449A-F005-2F5A-1A0D-940E9411DEC0}"/>
          </ac:spMkLst>
        </pc:spChg>
        <pc:spChg chg="add del mod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3" creationId="{8A50EF45-8501-9BC4-8284-0472BEA4359B}"/>
          </ac:spMkLst>
        </pc:spChg>
        <pc:spChg chg="add del">
          <ac:chgData name="s1901028@sendai.kosen-ac.jp" userId="50d02d29-ba3a-4974-8c02-4beb13eaef79" providerId="ADAL" clId="{E5523BFC-12A5-401F-8169-2F552BD5B520}" dt="2022-05-21T06:08:18.678" v="334"/>
          <ac:spMkLst>
            <pc:docMk/>
            <pc:sldMk cId="1776350514" sldId="257"/>
            <ac:spMk id="4" creationId="{55BF267A-3388-F233-0E9B-FE0CC91F6AA4}"/>
          </ac:spMkLst>
        </pc:spChg>
        <pc:spChg chg="add del">
          <ac:chgData name="s1901028@sendai.kosen-ac.jp" userId="50d02d29-ba3a-4974-8c02-4beb13eaef79" providerId="ADAL" clId="{E5523BFC-12A5-401F-8169-2F552BD5B520}" dt="2022-05-21T12:32:00.966" v="3827" actId="26606"/>
          <ac:spMkLst>
            <pc:docMk/>
            <pc:sldMk cId="1776350514" sldId="257"/>
            <ac:spMk id="8" creationId="{2B566528-1B12-4246-9431-5C2D7D081168}"/>
          </ac:spMkLst>
        </pc:spChg>
        <pc:spChg chg="add del">
          <ac:chgData name="s1901028@sendai.kosen-ac.jp" userId="50d02d29-ba3a-4974-8c02-4beb13eaef79" providerId="ADAL" clId="{E5523BFC-12A5-401F-8169-2F552BD5B520}" dt="2022-05-21T12:32:03.232" v="3829" actId="26606"/>
          <ac:spMkLst>
            <pc:docMk/>
            <pc:sldMk cId="1776350514" sldId="257"/>
            <ac:spMk id="9" creationId="{2E442304-DDBD-4F7B-8017-36BCC863FB40}"/>
          </ac:spMkLst>
        </pc:spChg>
        <pc:spChg chg="add del">
          <ac:chgData name="s1901028@sendai.kosen-ac.jp" userId="50d02d29-ba3a-4974-8c02-4beb13eaef79" providerId="ADAL" clId="{E5523BFC-12A5-401F-8169-2F552BD5B520}" dt="2022-05-21T12:32:00.966" v="3827" actId="26606"/>
          <ac:spMkLst>
            <pc:docMk/>
            <pc:sldMk cId="1776350514" sldId="257"/>
            <ac:spMk id="10" creationId="{2E80C965-DB6D-4F81-9E9E-B027384D0BD6}"/>
          </ac:spMkLst>
        </pc:spChg>
        <pc:spChg chg="add del">
          <ac:chgData name="s1901028@sendai.kosen-ac.jp" userId="50d02d29-ba3a-4974-8c02-4beb13eaef79" providerId="ADAL" clId="{E5523BFC-12A5-401F-8169-2F552BD5B520}" dt="2022-05-21T12:32:03.232" v="3829" actId="26606"/>
          <ac:spMkLst>
            <pc:docMk/>
            <pc:sldMk cId="1776350514" sldId="257"/>
            <ac:spMk id="11" creationId="{5E107275-3853-46FD-A241-DE4355A42675}"/>
          </ac:spMkLst>
        </pc:spChg>
        <pc:spChg chg="add del">
          <ac:chgData name="s1901028@sendai.kosen-ac.jp" userId="50d02d29-ba3a-4974-8c02-4beb13eaef79" providerId="ADAL" clId="{E5523BFC-12A5-401F-8169-2F552BD5B520}" dt="2022-05-21T12:32:00.966" v="3827" actId="26606"/>
          <ac:spMkLst>
            <pc:docMk/>
            <pc:sldMk cId="1776350514" sldId="257"/>
            <ac:spMk id="12" creationId="{A580F890-B085-4E95-96AA-55AEBEC5CE6E}"/>
          </ac:spMkLst>
        </pc:spChg>
        <pc:spChg chg="add del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13" creationId="{2B566528-1B12-4246-9431-5C2D7D081168}"/>
          </ac:spMkLst>
        </pc:spChg>
        <pc:spChg chg="add del">
          <ac:chgData name="s1901028@sendai.kosen-ac.jp" userId="50d02d29-ba3a-4974-8c02-4beb13eaef79" providerId="ADAL" clId="{E5523BFC-12A5-401F-8169-2F552BD5B520}" dt="2022-05-21T12:32:00.966" v="3827" actId="26606"/>
          <ac:spMkLst>
            <pc:docMk/>
            <pc:sldMk cId="1776350514" sldId="257"/>
            <ac:spMk id="14" creationId="{D3F51FEB-38FB-4F6C-9F7B-2F2AFAB65463}"/>
          </ac:spMkLst>
        </pc:spChg>
        <pc:spChg chg="add del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15" creationId="{8A50EF45-8501-9BC4-8284-0472BEA4359B}"/>
          </ac:spMkLst>
        </pc:spChg>
        <pc:spChg chg="add del">
          <ac:chgData name="s1901028@sendai.kosen-ac.jp" userId="50d02d29-ba3a-4974-8c02-4beb13eaef79" providerId="ADAL" clId="{E5523BFC-12A5-401F-8169-2F552BD5B520}" dt="2022-05-21T12:32:00.966" v="3827" actId="26606"/>
          <ac:spMkLst>
            <pc:docMk/>
            <pc:sldMk cId="1776350514" sldId="257"/>
            <ac:spMk id="16" creationId="{1E547BA6-BAE0-43BB-A7CA-60F69CE252F0}"/>
          </ac:spMkLst>
        </pc:spChg>
        <pc:spChg chg="add del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17" creationId="{2E80C965-DB6D-4F81-9E9E-B027384D0BD6}"/>
          </ac:spMkLst>
        </pc:spChg>
        <pc:spChg chg="add del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18" creationId="{A580F890-B085-4E95-96AA-55AEBEC5CE6E}"/>
          </ac:spMkLst>
        </pc:spChg>
        <pc:spChg chg="add del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19" creationId="{D3F51FEB-38FB-4F6C-9F7B-2F2AFAB65463}"/>
          </ac:spMkLst>
        </pc:spChg>
        <pc:spChg chg="add del">
          <ac:chgData name="s1901028@sendai.kosen-ac.jp" userId="50d02d29-ba3a-4974-8c02-4beb13eaef79" providerId="ADAL" clId="{E5523BFC-12A5-401F-8169-2F552BD5B520}" dt="2022-05-21T12:32:07.721" v="3831" actId="26606"/>
          <ac:spMkLst>
            <pc:docMk/>
            <pc:sldMk cId="1776350514" sldId="257"/>
            <ac:spMk id="20" creationId="{1E547BA6-BAE0-43BB-A7CA-60F69CE252F0}"/>
          </ac:spMkLst>
        </pc:spChg>
        <pc:graphicFrameChg chg="add del">
          <ac:chgData name="s1901028@sendai.kosen-ac.jp" userId="50d02d29-ba3a-4974-8c02-4beb13eaef79" providerId="ADAL" clId="{E5523BFC-12A5-401F-8169-2F552BD5B520}" dt="2022-05-21T12:32:03.232" v="3829" actId="26606"/>
          <ac:graphicFrameMkLst>
            <pc:docMk/>
            <pc:sldMk cId="1776350514" sldId="257"/>
            <ac:graphicFrameMk id="5" creationId="{0FBDAD43-9F2A-C250-D2AC-D78002D40DA8}"/>
          </ac:graphicFrameMkLst>
        </pc:graphicFrameChg>
      </pc:sldChg>
      <pc:sldChg chg="addSp delSp modSp add mod setBg">
        <pc:chgData name="s1901028@sendai.kosen-ac.jp" userId="50d02d29-ba3a-4974-8c02-4beb13eaef79" providerId="ADAL" clId="{E5523BFC-12A5-401F-8169-2F552BD5B520}" dt="2022-05-23T05:49:52.328" v="8717" actId="20577"/>
        <pc:sldMkLst>
          <pc:docMk/>
          <pc:sldMk cId="1662684574" sldId="258"/>
        </pc:sldMkLst>
        <pc:spChg chg="mod">
          <ac:chgData name="s1901028@sendai.kosen-ac.jp" userId="50d02d29-ba3a-4974-8c02-4beb13eaef79" providerId="ADAL" clId="{E5523BFC-12A5-401F-8169-2F552BD5B520}" dt="2022-05-21T07:08:30.764" v="521" actId="26606"/>
          <ac:spMkLst>
            <pc:docMk/>
            <pc:sldMk cId="1662684574" sldId="258"/>
            <ac:spMk id="2" creationId="{7FB5449A-F005-2F5A-1A0D-940E9411DEC0}"/>
          </ac:spMkLst>
        </pc:spChg>
        <pc:spChg chg="mod">
          <ac:chgData name="s1901028@sendai.kosen-ac.jp" userId="50d02d29-ba3a-4974-8c02-4beb13eaef79" providerId="ADAL" clId="{E5523BFC-12A5-401F-8169-2F552BD5B520}" dt="2022-05-23T05:49:52.328" v="8717" actId="20577"/>
          <ac:spMkLst>
            <pc:docMk/>
            <pc:sldMk cId="1662684574" sldId="258"/>
            <ac:spMk id="3" creationId="{8A50EF45-8501-9BC4-8284-0472BEA4359B}"/>
          </ac:spMkLst>
        </pc:spChg>
        <pc:spChg chg="add">
          <ac:chgData name="s1901028@sendai.kosen-ac.jp" userId="50d02d29-ba3a-4974-8c02-4beb13eaef79" providerId="ADAL" clId="{E5523BFC-12A5-401F-8169-2F552BD5B520}" dt="2022-05-21T07:10:40.481" v="734" actId="11529"/>
          <ac:spMkLst>
            <pc:docMk/>
            <pc:sldMk cId="1662684574" sldId="258"/>
            <ac:spMk id="6" creationId="{0594AAD5-F5FA-0ECF-7A41-6A6032C0D719}"/>
          </ac:spMkLst>
        </pc:spChg>
        <pc:spChg chg="add del">
          <ac:chgData name="s1901028@sendai.kosen-ac.jp" userId="50d02d29-ba3a-4974-8c02-4beb13eaef79" providerId="ADAL" clId="{E5523BFC-12A5-401F-8169-2F552BD5B520}" dt="2022-05-21T07:08:30.764" v="521" actId="26606"/>
          <ac:spMkLst>
            <pc:docMk/>
            <pc:sldMk cId="1662684574" sldId="258"/>
            <ac:spMk id="10" creationId="{2B566528-1B12-4246-9431-5C2D7D081168}"/>
          </ac:spMkLst>
        </pc:spChg>
        <pc:grpChg chg="add del">
          <ac:chgData name="s1901028@sendai.kosen-ac.jp" userId="50d02d29-ba3a-4974-8c02-4beb13eaef79" providerId="ADAL" clId="{E5523BFC-12A5-401F-8169-2F552BD5B520}" dt="2022-05-21T07:08:30.764" v="521" actId="26606"/>
          <ac:grpSpMkLst>
            <pc:docMk/>
            <pc:sldMk cId="1662684574" sldId="258"/>
            <ac:grpSpMk id="12" creationId="{828A5161-06F1-46CF-8AD7-844680A59E13}"/>
          </ac:grpSpMkLst>
        </pc:grpChg>
        <pc:grpChg chg="add del">
          <ac:chgData name="s1901028@sendai.kosen-ac.jp" userId="50d02d29-ba3a-4974-8c02-4beb13eaef79" providerId="ADAL" clId="{E5523BFC-12A5-401F-8169-2F552BD5B520}" dt="2022-05-21T07:08:30.764" v="521" actId="26606"/>
          <ac:grpSpMkLst>
            <pc:docMk/>
            <pc:sldMk cId="1662684574" sldId="258"/>
            <ac:grpSpMk id="16" creationId="{5995D10D-E9C9-47DB-AE7E-801FEF38F5C9}"/>
          </ac:grpSpMkLst>
        </pc:grpChg>
        <pc:picChg chg="add mod">
          <ac:chgData name="s1901028@sendai.kosen-ac.jp" userId="50d02d29-ba3a-4974-8c02-4beb13eaef79" providerId="ADAL" clId="{E5523BFC-12A5-401F-8169-2F552BD5B520}" dt="2022-05-21T07:08:41.914" v="525" actId="1076"/>
          <ac:picMkLst>
            <pc:docMk/>
            <pc:sldMk cId="1662684574" sldId="258"/>
            <ac:picMk id="5" creationId="{C028F815-09EA-8FD1-D287-F65712FECF19}"/>
          </ac:picMkLst>
        </pc:picChg>
      </pc:sldChg>
      <pc:sldChg chg="addSp modSp new mod">
        <pc:chgData name="s1901028@sendai.kosen-ac.jp" userId="50d02d29-ba3a-4974-8c02-4beb13eaef79" providerId="ADAL" clId="{E5523BFC-12A5-401F-8169-2F552BD5B520}" dt="2022-05-21T07:32:18.265" v="1791"/>
        <pc:sldMkLst>
          <pc:docMk/>
          <pc:sldMk cId="1319991450" sldId="259"/>
        </pc:sldMkLst>
        <pc:spChg chg="mod">
          <ac:chgData name="s1901028@sendai.kosen-ac.jp" userId="50d02d29-ba3a-4974-8c02-4beb13eaef79" providerId="ADAL" clId="{E5523BFC-12A5-401F-8169-2F552BD5B520}" dt="2022-05-21T07:14:57.181" v="1235"/>
          <ac:spMkLst>
            <pc:docMk/>
            <pc:sldMk cId="1319991450" sldId="259"/>
            <ac:spMk id="2" creationId="{1A363D9C-54AF-9A48-5421-9773D53074C9}"/>
          </ac:spMkLst>
        </pc:spChg>
        <pc:spChg chg="mod">
          <ac:chgData name="s1901028@sendai.kosen-ac.jp" userId="50d02d29-ba3a-4974-8c02-4beb13eaef79" providerId="ADAL" clId="{E5523BFC-12A5-401F-8169-2F552BD5B520}" dt="2022-05-21T07:32:18.265" v="1791"/>
          <ac:spMkLst>
            <pc:docMk/>
            <pc:sldMk cId="1319991450" sldId="259"/>
            <ac:spMk id="3" creationId="{337E32DB-B341-B365-0404-486B93FCC75A}"/>
          </ac:spMkLst>
        </pc:spChg>
        <pc:picChg chg="add mod">
          <ac:chgData name="s1901028@sendai.kosen-ac.jp" userId="50d02d29-ba3a-4974-8c02-4beb13eaef79" providerId="ADAL" clId="{E5523BFC-12A5-401F-8169-2F552BD5B520}" dt="2022-05-21T07:18:55.088" v="1412" actId="14100"/>
          <ac:picMkLst>
            <pc:docMk/>
            <pc:sldMk cId="1319991450" sldId="259"/>
            <ac:picMk id="5" creationId="{81A6132E-78B6-DFA9-4727-EA0A8924AF5F}"/>
          </ac:picMkLst>
        </pc:picChg>
      </pc:sldChg>
      <pc:sldChg chg="addSp delSp modSp new mod">
        <pc:chgData name="s1901028@sendai.kosen-ac.jp" userId="50d02d29-ba3a-4974-8c02-4beb13eaef79" providerId="ADAL" clId="{E5523BFC-12A5-401F-8169-2F552BD5B520}" dt="2022-05-23T05:53:29.986" v="8795" actId="20577"/>
        <pc:sldMkLst>
          <pc:docMk/>
          <pc:sldMk cId="4113168887" sldId="260"/>
        </pc:sldMkLst>
        <pc:spChg chg="mod">
          <ac:chgData name="s1901028@sendai.kosen-ac.jp" userId="50d02d29-ba3a-4974-8c02-4beb13eaef79" providerId="ADAL" clId="{E5523BFC-12A5-401F-8169-2F552BD5B520}" dt="2022-05-21T07:19:19.815" v="1440"/>
          <ac:spMkLst>
            <pc:docMk/>
            <pc:sldMk cId="4113168887" sldId="260"/>
            <ac:spMk id="2" creationId="{533275CE-FF1F-E1A4-A2DE-73D4031BABD1}"/>
          </ac:spMkLst>
        </pc:spChg>
        <pc:spChg chg="mod">
          <ac:chgData name="s1901028@sendai.kosen-ac.jp" userId="50d02d29-ba3a-4974-8c02-4beb13eaef79" providerId="ADAL" clId="{E5523BFC-12A5-401F-8169-2F552BD5B520}" dt="2022-05-23T05:53:29.986" v="8795" actId="20577"/>
          <ac:spMkLst>
            <pc:docMk/>
            <pc:sldMk cId="4113168887" sldId="260"/>
            <ac:spMk id="3" creationId="{380C8F16-18F5-3288-EB9F-B88FE51DCAC5}"/>
          </ac:spMkLst>
        </pc:spChg>
        <pc:spChg chg="add mod">
          <ac:chgData name="s1901028@sendai.kosen-ac.jp" userId="50d02d29-ba3a-4974-8c02-4beb13eaef79" providerId="ADAL" clId="{E5523BFC-12A5-401F-8169-2F552BD5B520}" dt="2022-05-21T07:39:43.477" v="2311" actId="207"/>
          <ac:spMkLst>
            <pc:docMk/>
            <pc:sldMk cId="4113168887" sldId="260"/>
            <ac:spMk id="4" creationId="{FE2B3D58-C311-2989-1783-B17BA49C1601}"/>
          </ac:spMkLst>
        </pc:spChg>
        <pc:spChg chg="add del">
          <ac:chgData name="s1901028@sendai.kosen-ac.jp" userId="50d02d29-ba3a-4974-8c02-4beb13eaef79" providerId="ADAL" clId="{E5523BFC-12A5-401F-8169-2F552BD5B520}" dt="2022-05-21T07:21:40.735" v="1481" actId="11529"/>
          <ac:spMkLst>
            <pc:docMk/>
            <pc:sldMk cId="4113168887" sldId="260"/>
            <ac:spMk id="5" creationId="{1C6644C7-1A70-4697-2F64-8934F547157F}"/>
          </ac:spMkLst>
        </pc:spChg>
        <pc:spChg chg="add mod">
          <ac:chgData name="s1901028@sendai.kosen-ac.jp" userId="50d02d29-ba3a-4974-8c02-4beb13eaef79" providerId="ADAL" clId="{E5523BFC-12A5-401F-8169-2F552BD5B520}" dt="2022-05-21T07:27:18.222" v="1592" actId="1076"/>
          <ac:spMkLst>
            <pc:docMk/>
            <pc:sldMk cId="4113168887" sldId="260"/>
            <ac:spMk id="6" creationId="{0E7EBEC4-6562-45C8-AAE9-378B1BBFE640}"/>
          </ac:spMkLst>
        </pc:spChg>
        <pc:spChg chg="add mod">
          <ac:chgData name="s1901028@sendai.kosen-ac.jp" userId="50d02d29-ba3a-4974-8c02-4beb13eaef79" providerId="ADAL" clId="{E5523BFC-12A5-401F-8169-2F552BD5B520}" dt="2022-05-21T07:27:18.222" v="1592" actId="1076"/>
          <ac:spMkLst>
            <pc:docMk/>
            <pc:sldMk cId="4113168887" sldId="260"/>
            <ac:spMk id="7" creationId="{BE5814F8-6BDF-C7B9-0C43-3111446CC94F}"/>
          </ac:spMkLst>
        </pc:spChg>
        <pc:spChg chg="add mod">
          <ac:chgData name="s1901028@sendai.kosen-ac.jp" userId="50d02d29-ba3a-4974-8c02-4beb13eaef79" providerId="ADAL" clId="{E5523BFC-12A5-401F-8169-2F552BD5B520}" dt="2022-05-21T07:27:18.222" v="1592" actId="1076"/>
          <ac:spMkLst>
            <pc:docMk/>
            <pc:sldMk cId="4113168887" sldId="260"/>
            <ac:spMk id="8" creationId="{A22E0ADB-6355-2CA0-2ECA-855962FEF53A}"/>
          </ac:spMkLst>
        </pc:spChg>
        <pc:spChg chg="add del mod">
          <ac:chgData name="s1901028@sendai.kosen-ac.jp" userId="50d02d29-ba3a-4974-8c02-4beb13eaef79" providerId="ADAL" clId="{E5523BFC-12A5-401F-8169-2F552BD5B520}" dt="2022-05-21T07:22:54.932" v="1496" actId="478"/>
          <ac:spMkLst>
            <pc:docMk/>
            <pc:sldMk cId="4113168887" sldId="260"/>
            <ac:spMk id="9" creationId="{0D351952-B3BD-7148-A127-CB62698F771A}"/>
          </ac:spMkLst>
        </pc:spChg>
        <pc:spChg chg="add mod ord">
          <ac:chgData name="s1901028@sendai.kosen-ac.jp" userId="50d02d29-ba3a-4974-8c02-4beb13eaef79" providerId="ADAL" clId="{E5523BFC-12A5-401F-8169-2F552BD5B520}" dt="2022-05-21T07:27:18.222" v="1592" actId="1076"/>
          <ac:spMkLst>
            <pc:docMk/>
            <pc:sldMk cId="4113168887" sldId="260"/>
            <ac:spMk id="10" creationId="{98F04BBB-F6BA-9A23-6155-533886F8E588}"/>
          </ac:spMkLst>
        </pc:spChg>
        <pc:spChg chg="add mod">
          <ac:chgData name="s1901028@sendai.kosen-ac.jp" userId="50d02d29-ba3a-4974-8c02-4beb13eaef79" providerId="ADAL" clId="{E5523BFC-12A5-401F-8169-2F552BD5B520}" dt="2022-05-21T07:27:18.222" v="1592" actId="1076"/>
          <ac:spMkLst>
            <pc:docMk/>
            <pc:sldMk cId="4113168887" sldId="260"/>
            <ac:spMk id="11" creationId="{8780C3B4-2BA5-C178-CDA2-DF47CED58F74}"/>
          </ac:spMkLst>
        </pc:spChg>
        <pc:spChg chg="add mod">
          <ac:chgData name="s1901028@sendai.kosen-ac.jp" userId="50d02d29-ba3a-4974-8c02-4beb13eaef79" providerId="ADAL" clId="{E5523BFC-12A5-401F-8169-2F552BD5B520}" dt="2022-05-21T07:58:38.535" v="2501"/>
          <ac:spMkLst>
            <pc:docMk/>
            <pc:sldMk cId="4113168887" sldId="260"/>
            <ac:spMk id="12" creationId="{1F5A684F-7AE4-834C-8A45-321E8B30E09D}"/>
          </ac:spMkLst>
        </pc:spChg>
        <pc:spChg chg="add mod">
          <ac:chgData name="s1901028@sendai.kosen-ac.jp" userId="50d02d29-ba3a-4974-8c02-4beb13eaef79" providerId="ADAL" clId="{E5523BFC-12A5-401F-8169-2F552BD5B520}" dt="2022-05-21T12:33:15.035" v="3836" actId="1076"/>
          <ac:spMkLst>
            <pc:docMk/>
            <pc:sldMk cId="4113168887" sldId="260"/>
            <ac:spMk id="13" creationId="{816F559F-49ED-92AF-D82D-070E5108119B}"/>
          </ac:spMkLst>
        </pc:spChg>
        <pc:spChg chg="add del mod">
          <ac:chgData name="s1901028@sendai.kosen-ac.jp" userId="50d02d29-ba3a-4974-8c02-4beb13eaef79" providerId="ADAL" clId="{E5523BFC-12A5-401F-8169-2F552BD5B520}" dt="2022-05-21T07:37:31.410" v="2128" actId="478"/>
          <ac:spMkLst>
            <pc:docMk/>
            <pc:sldMk cId="4113168887" sldId="260"/>
            <ac:spMk id="14" creationId="{C572C802-5DC8-4146-A91D-A6099CF790C0}"/>
          </ac:spMkLst>
        </pc:spChg>
        <pc:spChg chg="add mod">
          <ac:chgData name="s1901028@sendai.kosen-ac.jp" userId="50d02d29-ba3a-4974-8c02-4beb13eaef79" providerId="ADAL" clId="{E5523BFC-12A5-401F-8169-2F552BD5B520}" dt="2022-05-21T07:46:04.899" v="2328" actId="14100"/>
          <ac:spMkLst>
            <pc:docMk/>
            <pc:sldMk cId="4113168887" sldId="260"/>
            <ac:spMk id="15" creationId="{62543FC9-E883-5846-9AFC-16F65455A32F}"/>
          </ac:spMkLst>
        </pc:spChg>
        <pc:spChg chg="add mod">
          <ac:chgData name="s1901028@sendai.kosen-ac.jp" userId="50d02d29-ba3a-4974-8c02-4beb13eaef79" providerId="ADAL" clId="{E5523BFC-12A5-401F-8169-2F552BD5B520}" dt="2022-05-21T12:33:18.657" v="3837" actId="1076"/>
          <ac:spMkLst>
            <pc:docMk/>
            <pc:sldMk cId="4113168887" sldId="260"/>
            <ac:spMk id="16" creationId="{75578691-5444-957C-86B0-A65C89915FBC}"/>
          </ac:spMkLst>
        </pc:spChg>
        <pc:spChg chg="add mod">
          <ac:chgData name="s1901028@sendai.kosen-ac.jp" userId="50d02d29-ba3a-4974-8c02-4beb13eaef79" providerId="ADAL" clId="{E5523BFC-12A5-401F-8169-2F552BD5B520}" dt="2022-05-21T12:33:31.323" v="3849" actId="20577"/>
          <ac:spMkLst>
            <pc:docMk/>
            <pc:sldMk cId="4113168887" sldId="260"/>
            <ac:spMk id="17" creationId="{A9257E36-A3E7-2F0F-0DDA-054805B773C9}"/>
          </ac:spMkLst>
        </pc:spChg>
        <pc:spChg chg="add mod ord">
          <ac:chgData name="s1901028@sendai.kosen-ac.jp" userId="50d02d29-ba3a-4974-8c02-4beb13eaef79" providerId="ADAL" clId="{E5523BFC-12A5-401F-8169-2F552BD5B520}" dt="2022-05-21T12:33:09.241" v="3835" actId="13822"/>
          <ac:spMkLst>
            <pc:docMk/>
            <pc:sldMk cId="4113168887" sldId="260"/>
            <ac:spMk id="18" creationId="{49EE9205-1D37-4FCD-E5EC-5FAD8880F5B4}"/>
          </ac:spMkLst>
        </pc:spChg>
      </pc:sldChg>
      <pc:sldChg chg="modSp new mod">
        <pc:chgData name="s1901028@sendai.kosen-ac.jp" userId="50d02d29-ba3a-4974-8c02-4beb13eaef79" providerId="ADAL" clId="{E5523BFC-12A5-401F-8169-2F552BD5B520}" dt="2022-05-21T08:26:45.340" v="3045"/>
        <pc:sldMkLst>
          <pc:docMk/>
          <pc:sldMk cId="3080699281" sldId="261"/>
        </pc:sldMkLst>
        <pc:spChg chg="mod">
          <ac:chgData name="s1901028@sendai.kosen-ac.jp" userId="50d02d29-ba3a-4974-8c02-4beb13eaef79" providerId="ADAL" clId="{E5523BFC-12A5-401F-8169-2F552BD5B520}" dt="2022-05-21T08:22:54.236" v="2562" actId="20577"/>
          <ac:spMkLst>
            <pc:docMk/>
            <pc:sldMk cId="3080699281" sldId="261"/>
            <ac:spMk id="2" creationId="{E37BA002-D384-680F-33C0-F7F69D997963}"/>
          </ac:spMkLst>
        </pc:spChg>
        <pc:spChg chg="mod">
          <ac:chgData name="s1901028@sendai.kosen-ac.jp" userId="50d02d29-ba3a-4974-8c02-4beb13eaef79" providerId="ADAL" clId="{E5523BFC-12A5-401F-8169-2F552BD5B520}" dt="2022-05-21T08:26:45.340" v="3045"/>
          <ac:spMkLst>
            <pc:docMk/>
            <pc:sldMk cId="3080699281" sldId="261"/>
            <ac:spMk id="3" creationId="{6333B819-ACAB-8C5E-EB73-EF6FFC2FC3EB}"/>
          </ac:spMkLst>
        </pc:spChg>
      </pc:sldChg>
      <pc:sldChg chg="addSp delSp modSp new mod setBg">
        <pc:chgData name="s1901028@sendai.kosen-ac.jp" userId="50d02d29-ba3a-4974-8c02-4beb13eaef79" providerId="ADAL" clId="{E5523BFC-12A5-401F-8169-2F552BD5B520}" dt="2022-05-21T12:17:41.105" v="3819" actId="14100"/>
        <pc:sldMkLst>
          <pc:docMk/>
          <pc:sldMk cId="2225744566" sldId="262"/>
        </pc:sldMkLst>
        <pc:spChg chg="mod ord">
          <ac:chgData name="s1901028@sendai.kosen-ac.jp" userId="50d02d29-ba3a-4974-8c02-4beb13eaef79" providerId="ADAL" clId="{E5523BFC-12A5-401F-8169-2F552BD5B520}" dt="2022-05-21T12:17:20.204" v="3814" actId="26606"/>
          <ac:spMkLst>
            <pc:docMk/>
            <pc:sldMk cId="2225744566" sldId="262"/>
            <ac:spMk id="2" creationId="{17F27ED0-47CE-399B-E221-F436C40C4F7A}"/>
          </ac:spMkLst>
        </pc:spChg>
        <pc:spChg chg="mod ord">
          <ac:chgData name="s1901028@sendai.kosen-ac.jp" userId="50d02d29-ba3a-4974-8c02-4beb13eaef79" providerId="ADAL" clId="{E5523BFC-12A5-401F-8169-2F552BD5B520}" dt="2022-05-21T12:17:41.105" v="3819" actId="14100"/>
          <ac:spMkLst>
            <pc:docMk/>
            <pc:sldMk cId="2225744566" sldId="262"/>
            <ac:spMk id="3" creationId="{B2AEC636-4BC0-9445-F1BB-68F5ED37DC07}"/>
          </ac:spMkLst>
        </pc:spChg>
        <pc:spChg chg="add del">
          <ac:chgData name="s1901028@sendai.kosen-ac.jp" userId="50d02d29-ba3a-4974-8c02-4beb13eaef79" providerId="ADAL" clId="{E5523BFC-12A5-401F-8169-2F552BD5B520}" dt="2022-05-21T12:12:15.866" v="3781" actId="26606"/>
          <ac:spMkLst>
            <pc:docMk/>
            <pc:sldMk cId="2225744566" sldId="262"/>
            <ac:spMk id="10" creationId="{0E3596DD-156A-473E-9BB3-C6A29F7574E9}"/>
          </ac:spMkLst>
        </pc:spChg>
        <pc:spChg chg="add del">
          <ac:chgData name="s1901028@sendai.kosen-ac.jp" userId="50d02d29-ba3a-4974-8c02-4beb13eaef79" providerId="ADAL" clId="{E5523BFC-12A5-401F-8169-2F552BD5B520}" dt="2022-05-21T12:12:15.866" v="3781" actId="26606"/>
          <ac:spMkLst>
            <pc:docMk/>
            <pc:sldMk cId="2225744566" sldId="262"/>
            <ac:spMk id="12" creationId="{2C46C4D6-C474-4E92-B52E-944C1118F7B6}"/>
          </ac:spMkLst>
        </pc:spChg>
        <pc:spChg chg="add del">
          <ac:chgData name="s1901028@sendai.kosen-ac.jp" userId="50d02d29-ba3a-4974-8c02-4beb13eaef79" providerId="ADAL" clId="{E5523BFC-12A5-401F-8169-2F552BD5B520}" dt="2022-05-21T12:16:29.932" v="3802" actId="26606"/>
          <ac:spMkLst>
            <pc:docMk/>
            <pc:sldMk cId="2225744566" sldId="262"/>
            <ac:spMk id="19" creationId="{9D25F302-27C5-414F-97F8-6EA0A6C028BA}"/>
          </ac:spMkLst>
        </pc:spChg>
        <pc:spChg chg="add del">
          <ac:chgData name="s1901028@sendai.kosen-ac.jp" userId="50d02d29-ba3a-4974-8c02-4beb13eaef79" providerId="ADAL" clId="{E5523BFC-12A5-401F-8169-2F552BD5B520}" dt="2022-05-21T12:16:29.932" v="3802" actId="26606"/>
          <ac:spMkLst>
            <pc:docMk/>
            <pc:sldMk cId="2225744566" sldId="262"/>
            <ac:spMk id="21" creationId="{830A36F8-48C2-4842-A87B-8CE8DF4E7FD2}"/>
          </ac:spMkLst>
        </pc:spChg>
        <pc:spChg chg="add del">
          <ac:chgData name="s1901028@sendai.kosen-ac.jp" userId="50d02d29-ba3a-4974-8c02-4beb13eaef79" providerId="ADAL" clId="{E5523BFC-12A5-401F-8169-2F552BD5B520}" dt="2022-05-21T12:16:29.932" v="3802" actId="26606"/>
          <ac:spMkLst>
            <pc:docMk/>
            <pc:sldMk cId="2225744566" sldId="262"/>
            <ac:spMk id="23" creationId="{7F488E8B-4E1E-4402-8935-D4E6C02615C7}"/>
          </ac:spMkLst>
        </pc:spChg>
        <pc:spChg chg="add del">
          <ac:chgData name="s1901028@sendai.kosen-ac.jp" userId="50d02d29-ba3a-4974-8c02-4beb13eaef79" providerId="ADAL" clId="{E5523BFC-12A5-401F-8169-2F552BD5B520}" dt="2022-05-21T12:16:34.158" v="3804" actId="26606"/>
          <ac:spMkLst>
            <pc:docMk/>
            <pc:sldMk cId="2225744566" sldId="262"/>
            <ac:spMk id="26" creationId="{7E6D2D34-4BB4-460B-8844-027610FB21F5}"/>
          </ac:spMkLst>
        </pc:spChg>
        <pc:spChg chg="add del">
          <ac:chgData name="s1901028@sendai.kosen-ac.jp" userId="50d02d29-ba3a-4974-8c02-4beb13eaef79" providerId="ADAL" clId="{E5523BFC-12A5-401F-8169-2F552BD5B520}" dt="2022-05-21T12:16:39.614" v="3806" actId="26606"/>
          <ac:spMkLst>
            <pc:docMk/>
            <pc:sldMk cId="2225744566" sldId="262"/>
            <ac:spMk id="30" creationId="{5AAE9118-0436-4488-AC4A-C14DF6A7B6B1}"/>
          </ac:spMkLst>
        </pc:spChg>
        <pc:spChg chg="add del">
          <ac:chgData name="s1901028@sendai.kosen-ac.jp" userId="50d02d29-ba3a-4974-8c02-4beb13eaef79" providerId="ADAL" clId="{E5523BFC-12A5-401F-8169-2F552BD5B520}" dt="2022-05-21T12:16:39.614" v="3806" actId="26606"/>
          <ac:spMkLst>
            <pc:docMk/>
            <pc:sldMk cId="2225744566" sldId="262"/>
            <ac:spMk id="31" creationId="{1B10F861-B8F1-49C7-BD58-EAB20CEE7F93}"/>
          </ac:spMkLst>
        </pc:spChg>
        <pc:spChg chg="add del">
          <ac:chgData name="s1901028@sendai.kosen-ac.jp" userId="50d02d29-ba3a-4974-8c02-4beb13eaef79" providerId="ADAL" clId="{E5523BFC-12A5-401F-8169-2F552BD5B520}" dt="2022-05-21T12:16:39.614" v="3806" actId="26606"/>
          <ac:spMkLst>
            <pc:docMk/>
            <pc:sldMk cId="2225744566" sldId="262"/>
            <ac:spMk id="32" creationId="{61F6E425-22AB-4DA2-8FAC-58ADB58EF6C3}"/>
          </ac:spMkLst>
        </pc:spChg>
        <pc:spChg chg="add del">
          <ac:chgData name="s1901028@sendai.kosen-ac.jp" userId="50d02d29-ba3a-4974-8c02-4beb13eaef79" providerId="ADAL" clId="{E5523BFC-12A5-401F-8169-2F552BD5B520}" dt="2022-05-21T12:16:41.102" v="3808" actId="26606"/>
          <ac:spMkLst>
            <pc:docMk/>
            <pc:sldMk cId="2225744566" sldId="262"/>
            <ac:spMk id="35" creationId="{1B2AF202-99CD-4D7D-B75F-9C9E5FCB35DC}"/>
          </ac:spMkLst>
        </pc:spChg>
        <pc:spChg chg="add del">
          <ac:chgData name="s1901028@sendai.kosen-ac.jp" userId="50d02d29-ba3a-4974-8c02-4beb13eaef79" providerId="ADAL" clId="{E5523BFC-12A5-401F-8169-2F552BD5B520}" dt="2022-05-21T12:16:41.102" v="3808" actId="26606"/>
          <ac:spMkLst>
            <pc:docMk/>
            <pc:sldMk cId="2225744566" sldId="262"/>
            <ac:spMk id="36" creationId="{E7D0293F-4714-4ED3-9B3D-2009BAD30541}"/>
          </ac:spMkLst>
        </pc:spChg>
        <pc:spChg chg="add del">
          <ac:chgData name="s1901028@sendai.kosen-ac.jp" userId="50d02d29-ba3a-4974-8c02-4beb13eaef79" providerId="ADAL" clId="{E5523BFC-12A5-401F-8169-2F552BD5B520}" dt="2022-05-21T12:16:42.433" v="3810" actId="26606"/>
          <ac:spMkLst>
            <pc:docMk/>
            <pc:sldMk cId="2225744566" sldId="262"/>
            <ac:spMk id="38" creationId="{2B566528-1B12-4246-9431-5C2D7D081168}"/>
          </ac:spMkLst>
        </pc:spChg>
        <pc:spChg chg="add del">
          <ac:chgData name="s1901028@sendai.kosen-ac.jp" userId="50d02d29-ba3a-4974-8c02-4beb13eaef79" providerId="ADAL" clId="{E5523BFC-12A5-401F-8169-2F552BD5B520}" dt="2022-05-21T12:17:20.204" v="3814" actId="26606"/>
          <ac:spMkLst>
            <pc:docMk/>
            <pc:sldMk cId="2225744566" sldId="262"/>
            <ac:spMk id="44" creationId="{5AAE9118-0436-4488-AC4A-C14DF6A7B6B1}"/>
          </ac:spMkLst>
        </pc:spChg>
        <pc:spChg chg="add del">
          <ac:chgData name="s1901028@sendai.kosen-ac.jp" userId="50d02d29-ba3a-4974-8c02-4beb13eaef79" providerId="ADAL" clId="{E5523BFC-12A5-401F-8169-2F552BD5B520}" dt="2022-05-21T12:17:20.204" v="3814" actId="26606"/>
          <ac:spMkLst>
            <pc:docMk/>
            <pc:sldMk cId="2225744566" sldId="262"/>
            <ac:spMk id="45" creationId="{1B10F861-B8F1-49C7-BD58-EAB20CEE7F93}"/>
          </ac:spMkLst>
        </pc:spChg>
        <pc:spChg chg="add del">
          <ac:chgData name="s1901028@sendai.kosen-ac.jp" userId="50d02d29-ba3a-4974-8c02-4beb13eaef79" providerId="ADAL" clId="{E5523BFC-12A5-401F-8169-2F552BD5B520}" dt="2022-05-21T12:17:20.204" v="3814" actId="26606"/>
          <ac:spMkLst>
            <pc:docMk/>
            <pc:sldMk cId="2225744566" sldId="262"/>
            <ac:spMk id="46" creationId="{61F6E425-22AB-4DA2-8FAC-58ADB58EF6C3}"/>
          </ac:spMkLst>
        </pc:spChg>
        <pc:spChg chg="add">
          <ac:chgData name="s1901028@sendai.kosen-ac.jp" userId="50d02d29-ba3a-4974-8c02-4beb13eaef79" providerId="ADAL" clId="{E5523BFC-12A5-401F-8169-2F552BD5B520}" dt="2022-05-21T12:17:20.204" v="3814" actId="26606"/>
          <ac:spMkLst>
            <pc:docMk/>
            <pc:sldMk cId="2225744566" sldId="262"/>
            <ac:spMk id="51" creationId="{69D47016-023F-44BD-981C-50E7A10A6609}"/>
          </ac:spMkLst>
        </pc:spChg>
        <pc:spChg chg="add">
          <ac:chgData name="s1901028@sendai.kosen-ac.jp" userId="50d02d29-ba3a-4974-8c02-4beb13eaef79" providerId="ADAL" clId="{E5523BFC-12A5-401F-8169-2F552BD5B520}" dt="2022-05-21T12:17:20.204" v="3814" actId="26606"/>
          <ac:spMkLst>
            <pc:docMk/>
            <pc:sldMk cId="2225744566" sldId="262"/>
            <ac:spMk id="53" creationId="{6D8B37B0-0682-433E-BC8D-498C04ABD9A7}"/>
          </ac:spMkLst>
        </pc:spChg>
        <pc:grpChg chg="add del">
          <ac:chgData name="s1901028@sendai.kosen-ac.jp" userId="50d02d29-ba3a-4974-8c02-4beb13eaef79" providerId="ADAL" clId="{E5523BFC-12A5-401F-8169-2F552BD5B520}" dt="2022-05-21T12:16:42.433" v="3810" actId="26606"/>
          <ac:grpSpMkLst>
            <pc:docMk/>
            <pc:sldMk cId="2225744566" sldId="262"/>
            <ac:grpSpMk id="25" creationId="{828A5161-06F1-46CF-8AD7-844680A59E13}"/>
          </ac:grpSpMkLst>
        </pc:grpChg>
        <pc:grpChg chg="add del">
          <ac:chgData name="s1901028@sendai.kosen-ac.jp" userId="50d02d29-ba3a-4974-8c02-4beb13eaef79" providerId="ADAL" clId="{E5523BFC-12A5-401F-8169-2F552BD5B520}" dt="2022-05-21T12:16:34.158" v="3804" actId="26606"/>
          <ac:grpSpMkLst>
            <pc:docMk/>
            <pc:sldMk cId="2225744566" sldId="262"/>
            <ac:grpSpMk id="27" creationId="{C5314570-9B06-4D37-8CBD-EDD67C2FA205}"/>
          </ac:grpSpMkLst>
        </pc:grpChg>
        <pc:grpChg chg="add del">
          <ac:chgData name="s1901028@sendai.kosen-ac.jp" userId="50d02d29-ba3a-4974-8c02-4beb13eaef79" providerId="ADAL" clId="{E5523BFC-12A5-401F-8169-2F552BD5B520}" dt="2022-05-21T12:16:42.433" v="3810" actId="26606"/>
          <ac:grpSpMkLst>
            <pc:docMk/>
            <pc:sldMk cId="2225744566" sldId="262"/>
            <ac:grpSpMk id="39" creationId="{5995D10D-E9C9-47DB-AE7E-801FEF38F5C9}"/>
          </ac:grpSpMkLst>
        </pc:grpChg>
        <pc:picChg chg="add del mod">
          <ac:chgData name="s1901028@sendai.kosen-ac.jp" userId="50d02d29-ba3a-4974-8c02-4beb13eaef79" providerId="ADAL" clId="{E5523BFC-12A5-401F-8169-2F552BD5B520}" dt="2022-05-21T12:15:57.961" v="3793" actId="478"/>
          <ac:picMkLst>
            <pc:docMk/>
            <pc:sldMk cId="2225744566" sldId="262"/>
            <ac:picMk id="5" creationId="{D252C90B-5D6E-14D5-E3C3-C3C4679E44C1}"/>
          </ac:picMkLst>
        </pc:picChg>
        <pc:picChg chg="add mod ord">
          <ac:chgData name="s1901028@sendai.kosen-ac.jp" userId="50d02d29-ba3a-4974-8c02-4beb13eaef79" providerId="ADAL" clId="{E5523BFC-12A5-401F-8169-2F552BD5B520}" dt="2022-05-21T12:17:20.204" v="3814" actId="26606"/>
          <ac:picMkLst>
            <pc:docMk/>
            <pc:sldMk cId="2225744566" sldId="262"/>
            <ac:picMk id="7" creationId="{13D77C63-C8A2-92DC-BE0A-00409336F8C0}"/>
          </ac:picMkLst>
        </pc:picChg>
        <pc:picChg chg="add mod">
          <ac:chgData name="s1901028@sendai.kosen-ac.jp" userId="50d02d29-ba3a-4974-8c02-4beb13eaef79" providerId="ADAL" clId="{E5523BFC-12A5-401F-8169-2F552BD5B520}" dt="2022-05-21T12:17:31.558" v="3818" actId="14100"/>
          <ac:picMkLst>
            <pc:docMk/>
            <pc:sldMk cId="2225744566" sldId="262"/>
            <ac:picMk id="9" creationId="{CCE9197D-415B-C62B-387C-E466F7AFFCE5}"/>
          </ac:picMkLst>
        </pc:picChg>
        <pc:cxnChg chg="add del">
          <ac:chgData name="s1901028@sendai.kosen-ac.jp" userId="50d02d29-ba3a-4974-8c02-4beb13eaef79" providerId="ADAL" clId="{E5523BFC-12A5-401F-8169-2F552BD5B520}" dt="2022-05-21T12:16:42.440" v="3811" actId="26606"/>
          <ac:cxnSpMkLst>
            <pc:docMk/>
            <pc:sldMk cId="2225744566" sldId="262"/>
            <ac:cxnSpMk id="14" creationId="{A7F400EE-A8A5-48AF-B4D6-291B52C6F0B0}"/>
          </ac:cxnSpMkLst>
        </pc:cxnChg>
        <pc:cxnChg chg="add del">
          <ac:chgData name="s1901028@sendai.kosen-ac.jp" userId="50d02d29-ba3a-4974-8c02-4beb13eaef79" providerId="ADAL" clId="{E5523BFC-12A5-401F-8169-2F552BD5B520}" dt="2022-05-21T12:16:41.102" v="3808" actId="26606"/>
          <ac:cxnSpMkLst>
            <pc:docMk/>
            <pc:sldMk cId="2225744566" sldId="262"/>
            <ac:cxnSpMk id="34" creationId="{0EDAB602-A0DB-4325-8907-4F988F911003}"/>
          </ac:cxnSpMkLst>
        </pc:cxnChg>
      </pc:sldChg>
      <pc:sldChg chg="addSp delSp modSp new mod setBg">
        <pc:chgData name="s1901028@sendai.kosen-ac.jp" userId="50d02d29-ba3a-4974-8c02-4beb13eaef79" providerId="ADAL" clId="{E5523BFC-12A5-401F-8169-2F552BD5B520}" dt="2022-05-21T08:35:42.225" v="3556" actId="11529"/>
        <pc:sldMkLst>
          <pc:docMk/>
          <pc:sldMk cId="3201584135" sldId="263"/>
        </pc:sldMkLst>
        <pc:spChg chg="mod">
          <ac:chgData name="s1901028@sendai.kosen-ac.jp" userId="50d02d29-ba3a-4974-8c02-4beb13eaef79" providerId="ADAL" clId="{E5523BFC-12A5-401F-8169-2F552BD5B520}" dt="2022-05-21T08:33:12.866" v="3535" actId="26606"/>
          <ac:spMkLst>
            <pc:docMk/>
            <pc:sldMk cId="3201584135" sldId="263"/>
            <ac:spMk id="2" creationId="{E543479B-6BCD-9796-9EF2-BB80B7440903}"/>
          </ac:spMkLst>
        </pc:spChg>
        <pc:spChg chg="mod">
          <ac:chgData name="s1901028@sendai.kosen-ac.jp" userId="50d02d29-ba3a-4974-8c02-4beb13eaef79" providerId="ADAL" clId="{E5523BFC-12A5-401F-8169-2F552BD5B520}" dt="2022-05-21T08:33:12.866" v="3535" actId="26606"/>
          <ac:spMkLst>
            <pc:docMk/>
            <pc:sldMk cId="3201584135" sldId="263"/>
            <ac:spMk id="3" creationId="{AA2EB0C9-9D70-35DE-34DD-732D15EBF942}"/>
          </ac:spMkLst>
        </pc:spChg>
        <pc:spChg chg="add del">
          <ac:chgData name="s1901028@sendai.kosen-ac.jp" userId="50d02d29-ba3a-4974-8c02-4beb13eaef79" providerId="ADAL" clId="{E5523BFC-12A5-401F-8169-2F552BD5B520}" dt="2022-05-21T08:33:12.866" v="3535" actId="26606"/>
          <ac:spMkLst>
            <pc:docMk/>
            <pc:sldMk cId="3201584135" sldId="263"/>
            <ac:spMk id="10" creationId="{5E39A796-BE83-48B1-B33F-35C4A32AAB57}"/>
          </ac:spMkLst>
        </pc:spChg>
        <pc:spChg chg="add del">
          <ac:chgData name="s1901028@sendai.kosen-ac.jp" userId="50d02d29-ba3a-4974-8c02-4beb13eaef79" providerId="ADAL" clId="{E5523BFC-12A5-401F-8169-2F552BD5B520}" dt="2022-05-21T08:33:12.866" v="3535" actId="26606"/>
          <ac:spMkLst>
            <pc:docMk/>
            <pc:sldMk cId="3201584135" sldId="263"/>
            <ac:spMk id="12" creationId="{72F84B47-E267-4194-8194-831DB7B5547F}"/>
          </ac:spMkLst>
        </pc:spChg>
        <pc:picChg chg="add mod">
          <ac:chgData name="s1901028@sendai.kosen-ac.jp" userId="50d02d29-ba3a-4974-8c02-4beb13eaef79" providerId="ADAL" clId="{E5523BFC-12A5-401F-8169-2F552BD5B520}" dt="2022-05-21T08:33:32.496" v="3542" actId="1076"/>
          <ac:picMkLst>
            <pc:docMk/>
            <pc:sldMk cId="3201584135" sldId="263"/>
            <ac:picMk id="5" creationId="{570E0B3E-4372-D3DA-FE3E-4EFA663D695C}"/>
          </ac:picMkLst>
        </pc:picChg>
        <pc:picChg chg="add mod">
          <ac:chgData name="s1901028@sendai.kosen-ac.jp" userId="50d02d29-ba3a-4974-8c02-4beb13eaef79" providerId="ADAL" clId="{E5523BFC-12A5-401F-8169-2F552BD5B520}" dt="2022-05-21T08:35:13.075" v="3554" actId="1076"/>
          <ac:picMkLst>
            <pc:docMk/>
            <pc:sldMk cId="3201584135" sldId="263"/>
            <ac:picMk id="7" creationId="{493398F8-A74A-4D35-5A7D-3FAB8091B7AA}"/>
          </ac:picMkLst>
        </pc:picChg>
        <pc:picChg chg="add mod">
          <ac:chgData name="s1901028@sendai.kosen-ac.jp" userId="50d02d29-ba3a-4974-8c02-4beb13eaef79" providerId="ADAL" clId="{E5523BFC-12A5-401F-8169-2F552BD5B520}" dt="2022-05-21T08:34:33.396" v="3547" actId="1076"/>
          <ac:picMkLst>
            <pc:docMk/>
            <pc:sldMk cId="3201584135" sldId="263"/>
            <ac:picMk id="8" creationId="{B73B2CF9-065A-3E92-109C-F88C414C3EA9}"/>
          </ac:picMkLst>
        </pc:picChg>
        <pc:cxnChg chg="add">
          <ac:chgData name="s1901028@sendai.kosen-ac.jp" userId="50d02d29-ba3a-4974-8c02-4beb13eaef79" providerId="ADAL" clId="{E5523BFC-12A5-401F-8169-2F552BD5B520}" dt="2022-05-21T08:35:29.078" v="3555" actId="11529"/>
          <ac:cxnSpMkLst>
            <pc:docMk/>
            <pc:sldMk cId="3201584135" sldId="263"/>
            <ac:cxnSpMk id="11" creationId="{2864CC3B-EC17-891D-9BED-882159A36B23}"/>
          </ac:cxnSpMkLst>
        </pc:cxnChg>
        <pc:cxnChg chg="add">
          <ac:chgData name="s1901028@sendai.kosen-ac.jp" userId="50d02d29-ba3a-4974-8c02-4beb13eaef79" providerId="ADAL" clId="{E5523BFC-12A5-401F-8169-2F552BD5B520}" dt="2022-05-21T08:35:42.225" v="3556" actId="11529"/>
          <ac:cxnSpMkLst>
            <pc:docMk/>
            <pc:sldMk cId="3201584135" sldId="263"/>
            <ac:cxnSpMk id="14" creationId="{873F700A-0AD4-A49A-DE4A-7A61348C4CEF}"/>
          </ac:cxnSpMkLst>
        </pc:cxnChg>
      </pc:sldChg>
      <pc:sldChg chg="modSp new mod">
        <pc:chgData name="s1901028@sendai.kosen-ac.jp" userId="50d02d29-ba3a-4974-8c02-4beb13eaef79" providerId="ADAL" clId="{E5523BFC-12A5-401F-8169-2F552BD5B520}" dt="2022-05-23T08:31:00.017" v="9229"/>
        <pc:sldMkLst>
          <pc:docMk/>
          <pc:sldMk cId="67866867" sldId="264"/>
        </pc:sldMkLst>
        <pc:spChg chg="mod">
          <ac:chgData name="s1901028@sendai.kosen-ac.jp" userId="50d02d29-ba3a-4974-8c02-4beb13eaef79" providerId="ADAL" clId="{E5523BFC-12A5-401F-8169-2F552BD5B520}" dt="2022-05-23T07:45:23.372" v="8829"/>
          <ac:spMkLst>
            <pc:docMk/>
            <pc:sldMk cId="67866867" sldId="264"/>
            <ac:spMk id="2" creationId="{CB910F89-2549-395C-1F6D-712BCB6D25F6}"/>
          </ac:spMkLst>
        </pc:spChg>
        <pc:spChg chg="mod">
          <ac:chgData name="s1901028@sendai.kosen-ac.jp" userId="50d02d29-ba3a-4974-8c02-4beb13eaef79" providerId="ADAL" clId="{E5523BFC-12A5-401F-8169-2F552BD5B520}" dt="2022-05-23T08:31:00.017" v="9229"/>
          <ac:spMkLst>
            <pc:docMk/>
            <pc:sldMk cId="67866867" sldId="264"/>
            <ac:spMk id="3" creationId="{47410436-2215-A2DB-F30B-7284932D5650}"/>
          </ac:spMkLst>
        </pc:spChg>
      </pc:sldChg>
      <pc:sldChg chg="addSp modSp new mod">
        <pc:chgData name="s1901028@sendai.kosen-ac.jp" userId="50d02d29-ba3a-4974-8c02-4beb13eaef79" providerId="ADAL" clId="{E5523BFC-12A5-401F-8169-2F552BD5B520}" dt="2022-05-22T12:48:39.776" v="6100" actId="207"/>
        <pc:sldMkLst>
          <pc:docMk/>
          <pc:sldMk cId="3199453230" sldId="265"/>
        </pc:sldMkLst>
        <pc:spChg chg="mod">
          <ac:chgData name="s1901028@sendai.kosen-ac.jp" userId="50d02d29-ba3a-4974-8c02-4beb13eaef79" providerId="ADAL" clId="{E5523BFC-12A5-401F-8169-2F552BD5B520}" dt="2022-05-21T12:45:27.950" v="4093" actId="20577"/>
          <ac:spMkLst>
            <pc:docMk/>
            <pc:sldMk cId="3199453230" sldId="265"/>
            <ac:spMk id="2" creationId="{1BEDAD07-5F28-EE5C-4F91-305A204E3ACF}"/>
          </ac:spMkLst>
        </pc:spChg>
        <pc:spChg chg="mod">
          <ac:chgData name="s1901028@sendai.kosen-ac.jp" userId="50d02d29-ba3a-4974-8c02-4beb13eaef79" providerId="ADAL" clId="{E5523BFC-12A5-401F-8169-2F552BD5B520}" dt="2022-05-21T13:01:17.343" v="4552" actId="20577"/>
          <ac:spMkLst>
            <pc:docMk/>
            <pc:sldMk cId="3199453230" sldId="265"/>
            <ac:spMk id="3" creationId="{56A53B03-A07D-5059-6926-0132BBD8CAAE}"/>
          </ac:spMkLst>
        </pc:spChg>
        <pc:spChg chg="add mod ord">
          <ac:chgData name="s1901028@sendai.kosen-ac.jp" userId="50d02d29-ba3a-4974-8c02-4beb13eaef79" providerId="ADAL" clId="{E5523BFC-12A5-401F-8169-2F552BD5B520}" dt="2022-05-22T12:48:39.776" v="6100" actId="207"/>
          <ac:spMkLst>
            <pc:docMk/>
            <pc:sldMk cId="3199453230" sldId="265"/>
            <ac:spMk id="4" creationId="{9BF513CD-011C-4950-B03A-0DCF5AEFC2C6}"/>
          </ac:spMkLst>
        </pc:spChg>
      </pc:sldChg>
      <pc:sldChg chg="modSp new del mod">
        <pc:chgData name="s1901028@sendai.kosen-ac.jp" userId="50d02d29-ba3a-4974-8c02-4beb13eaef79" providerId="ADAL" clId="{E5523BFC-12A5-401F-8169-2F552BD5B520}" dt="2022-05-22T12:48:51.560" v="6101" actId="47"/>
        <pc:sldMkLst>
          <pc:docMk/>
          <pc:sldMk cId="1639196839" sldId="266"/>
        </pc:sldMkLst>
        <pc:spChg chg="mod">
          <ac:chgData name="s1901028@sendai.kosen-ac.jp" userId="50d02d29-ba3a-4974-8c02-4beb13eaef79" providerId="ADAL" clId="{E5523BFC-12A5-401F-8169-2F552BD5B520}" dt="2022-05-21T13:01:49.171" v="4581" actId="20577"/>
          <ac:spMkLst>
            <pc:docMk/>
            <pc:sldMk cId="1639196839" sldId="266"/>
            <ac:spMk id="2" creationId="{48FFC4ED-FE51-A405-1907-9EE66712921F}"/>
          </ac:spMkLst>
        </pc:spChg>
        <pc:spChg chg="mod">
          <ac:chgData name="s1901028@sendai.kosen-ac.jp" userId="50d02d29-ba3a-4974-8c02-4beb13eaef79" providerId="ADAL" clId="{E5523BFC-12A5-401F-8169-2F552BD5B520}" dt="2022-05-21T13:40:40.394" v="4663" actId="21"/>
          <ac:spMkLst>
            <pc:docMk/>
            <pc:sldMk cId="1639196839" sldId="266"/>
            <ac:spMk id="3" creationId="{D2B614CE-A629-9F37-282C-8DA69BBBA3B3}"/>
          </ac:spMkLst>
        </pc:spChg>
      </pc:sldChg>
      <pc:sldChg chg="addSp delSp modSp add mod setBg delDesignElem">
        <pc:chgData name="s1901028@sendai.kosen-ac.jp" userId="50d02d29-ba3a-4974-8c02-4beb13eaef79" providerId="ADAL" clId="{E5523BFC-12A5-401F-8169-2F552BD5B520}" dt="2022-05-22T12:57:41.784" v="6354" actId="14100"/>
        <pc:sldMkLst>
          <pc:docMk/>
          <pc:sldMk cId="675732671" sldId="267"/>
        </pc:sldMkLst>
        <pc:spChg chg="mod">
          <ac:chgData name="s1901028@sendai.kosen-ac.jp" userId="50d02d29-ba3a-4974-8c02-4beb13eaef79" providerId="ADAL" clId="{E5523BFC-12A5-401F-8169-2F552BD5B520}" dt="2022-05-22T12:41:45.691" v="6078" actId="26606"/>
          <ac:spMkLst>
            <pc:docMk/>
            <pc:sldMk cId="675732671" sldId="267"/>
            <ac:spMk id="2" creationId="{17F27ED0-47CE-399B-E221-F436C40C4F7A}"/>
          </ac:spMkLst>
        </pc:spChg>
        <pc:spChg chg="mod">
          <ac:chgData name="s1901028@sendai.kosen-ac.jp" userId="50d02d29-ba3a-4974-8c02-4beb13eaef79" providerId="ADAL" clId="{E5523BFC-12A5-401F-8169-2F552BD5B520}" dt="2022-05-22T12:56:24.791" v="6274" actId="20577"/>
          <ac:spMkLst>
            <pc:docMk/>
            <pc:sldMk cId="675732671" sldId="267"/>
            <ac:spMk id="3" creationId="{B2AEC636-4BC0-9445-F1BB-68F5ED37DC07}"/>
          </ac:spMkLst>
        </pc:spChg>
        <pc:spChg chg="add mod">
          <ac:chgData name="s1901028@sendai.kosen-ac.jp" userId="50d02d29-ba3a-4974-8c02-4beb13eaef79" providerId="ADAL" clId="{E5523BFC-12A5-401F-8169-2F552BD5B520}" dt="2022-05-22T12:42:20.035" v="6099" actId="403"/>
          <ac:spMkLst>
            <pc:docMk/>
            <pc:sldMk cId="675732671" sldId="267"/>
            <ac:spMk id="10" creationId="{BE56BDA3-21F1-580B-53F5-70B6B5CA8FA8}"/>
          </ac:spMkLst>
        </pc:spChg>
        <pc:spChg chg="add mod">
          <ac:chgData name="s1901028@sendai.kosen-ac.jp" userId="50d02d29-ba3a-4974-8c02-4beb13eaef79" providerId="ADAL" clId="{E5523BFC-12A5-401F-8169-2F552BD5B520}" dt="2022-05-22T12:57:28.176" v="6352" actId="1076"/>
          <ac:spMkLst>
            <pc:docMk/>
            <pc:sldMk cId="675732671" sldId="267"/>
            <ac:spMk id="11" creationId="{0E4997B7-F47B-B957-8AC5-1A59D54C8B12}"/>
          </ac:spMkLst>
        </pc:spChg>
        <pc:spChg chg="add del">
          <ac:chgData name="s1901028@sendai.kosen-ac.jp" userId="50d02d29-ba3a-4974-8c02-4beb13eaef79" providerId="ADAL" clId="{E5523BFC-12A5-401F-8169-2F552BD5B520}" dt="2022-05-22T12:41:45.680" v="6077" actId="26606"/>
          <ac:spMkLst>
            <pc:docMk/>
            <pc:sldMk cId="675732671" sldId="267"/>
            <ac:spMk id="13" creationId="{385E1BDC-A9B0-4A87-82E3-F3187F69A802}"/>
          </ac:spMkLst>
        </pc:spChg>
        <pc:spChg chg="add del">
          <ac:chgData name="s1901028@sendai.kosen-ac.jp" userId="50d02d29-ba3a-4974-8c02-4beb13eaef79" providerId="ADAL" clId="{E5523BFC-12A5-401F-8169-2F552BD5B520}" dt="2022-05-22T12:41:45.680" v="6077" actId="26606"/>
          <ac:spMkLst>
            <pc:docMk/>
            <pc:sldMk cId="675732671" sldId="267"/>
            <ac:spMk id="15" creationId="{0990C621-3B8B-4820-8328-D47EF7CE823C}"/>
          </ac:spMkLst>
        </pc:spChg>
        <pc:spChg chg="add del">
          <ac:chgData name="s1901028@sendai.kosen-ac.jp" userId="50d02d29-ba3a-4974-8c02-4beb13eaef79" providerId="ADAL" clId="{E5523BFC-12A5-401F-8169-2F552BD5B520}" dt="2022-05-22T12:41:45.680" v="6077" actId="26606"/>
          <ac:spMkLst>
            <pc:docMk/>
            <pc:sldMk cId="675732671" sldId="267"/>
            <ac:spMk id="17" creationId="{C1A2385B-1D2A-4E17-84FA-6CB7F0AAE473}"/>
          </ac:spMkLst>
        </pc:spChg>
        <pc:spChg chg="add del">
          <ac:chgData name="s1901028@sendai.kosen-ac.jp" userId="50d02d29-ba3a-4974-8c02-4beb13eaef79" providerId="ADAL" clId="{E5523BFC-12A5-401F-8169-2F552BD5B520}" dt="2022-05-22T12:41:45.680" v="6077" actId="26606"/>
          <ac:spMkLst>
            <pc:docMk/>
            <pc:sldMk cId="675732671" sldId="267"/>
            <ac:spMk id="19" creationId="{5E791F2F-79DB-4CC0-9FA1-001E3E91E8B7}"/>
          </ac:spMkLst>
        </pc:spChg>
        <pc:spChg chg="add">
          <ac:chgData name="s1901028@sendai.kosen-ac.jp" userId="50d02d29-ba3a-4974-8c02-4beb13eaef79" providerId="ADAL" clId="{E5523BFC-12A5-401F-8169-2F552BD5B520}" dt="2022-05-22T12:41:45.691" v="6078" actId="26606"/>
          <ac:spMkLst>
            <pc:docMk/>
            <pc:sldMk cId="675732671" sldId="267"/>
            <ac:spMk id="21" creationId="{69D47016-023F-44BD-981C-50E7A10A6609}"/>
          </ac:spMkLst>
        </pc:spChg>
        <pc:spChg chg="add">
          <ac:chgData name="s1901028@sendai.kosen-ac.jp" userId="50d02d29-ba3a-4974-8c02-4beb13eaef79" providerId="ADAL" clId="{E5523BFC-12A5-401F-8169-2F552BD5B520}" dt="2022-05-22T12:41:45.691" v="6078" actId="26606"/>
          <ac:spMkLst>
            <pc:docMk/>
            <pc:sldMk cId="675732671" sldId="267"/>
            <ac:spMk id="22" creationId="{6D8B37B0-0682-433E-BC8D-498C04ABD9A7}"/>
          </ac:spMkLst>
        </pc:spChg>
        <pc:spChg chg="del">
          <ac:chgData name="s1901028@sendai.kosen-ac.jp" userId="50d02d29-ba3a-4974-8c02-4beb13eaef79" providerId="ADAL" clId="{E5523BFC-12A5-401F-8169-2F552BD5B520}" dt="2022-05-21T13:40:27.388" v="4659"/>
          <ac:spMkLst>
            <pc:docMk/>
            <pc:sldMk cId="675732671" sldId="267"/>
            <ac:spMk id="51" creationId="{69D47016-023F-44BD-981C-50E7A10A6609}"/>
          </ac:spMkLst>
        </pc:spChg>
        <pc:spChg chg="del">
          <ac:chgData name="s1901028@sendai.kosen-ac.jp" userId="50d02d29-ba3a-4974-8c02-4beb13eaef79" providerId="ADAL" clId="{E5523BFC-12A5-401F-8169-2F552BD5B520}" dt="2022-05-21T13:40:27.388" v="4659"/>
          <ac:spMkLst>
            <pc:docMk/>
            <pc:sldMk cId="675732671" sldId="267"/>
            <ac:spMk id="53" creationId="{6D8B37B0-0682-433E-BC8D-498C04ABD9A7}"/>
          </ac:spMkLst>
        </pc:spChg>
        <pc:picChg chg="add mod">
          <ac:chgData name="s1901028@sendai.kosen-ac.jp" userId="50d02d29-ba3a-4974-8c02-4beb13eaef79" providerId="ADAL" clId="{E5523BFC-12A5-401F-8169-2F552BD5B520}" dt="2022-05-22T12:41:52.722" v="6080" actId="14100"/>
          <ac:picMkLst>
            <pc:docMk/>
            <pc:sldMk cId="675732671" sldId="267"/>
            <ac:picMk id="5" creationId="{359F4C37-89F6-A662-67BE-E28E342C54F7}"/>
          </ac:picMkLst>
        </pc:picChg>
        <pc:picChg chg="del">
          <ac:chgData name="s1901028@sendai.kosen-ac.jp" userId="50d02d29-ba3a-4974-8c02-4beb13eaef79" providerId="ADAL" clId="{E5523BFC-12A5-401F-8169-2F552BD5B520}" dt="2022-05-21T13:40:30.796" v="4661" actId="478"/>
          <ac:picMkLst>
            <pc:docMk/>
            <pc:sldMk cId="675732671" sldId="267"/>
            <ac:picMk id="7" creationId="{13D77C63-C8A2-92DC-BE0A-00409336F8C0}"/>
          </ac:picMkLst>
        </pc:picChg>
        <pc:picChg chg="add mod">
          <ac:chgData name="s1901028@sendai.kosen-ac.jp" userId="50d02d29-ba3a-4974-8c02-4beb13eaef79" providerId="ADAL" clId="{E5523BFC-12A5-401F-8169-2F552BD5B520}" dt="2022-05-22T12:41:57.228" v="6081" actId="1076"/>
          <ac:picMkLst>
            <pc:docMk/>
            <pc:sldMk cId="675732671" sldId="267"/>
            <ac:picMk id="8" creationId="{825E2671-3271-A225-9517-50DC87E725A8}"/>
          </ac:picMkLst>
        </pc:picChg>
        <pc:picChg chg="del">
          <ac:chgData name="s1901028@sendai.kosen-ac.jp" userId="50d02d29-ba3a-4974-8c02-4beb13eaef79" providerId="ADAL" clId="{E5523BFC-12A5-401F-8169-2F552BD5B520}" dt="2022-05-21T13:40:28.900" v="4660" actId="478"/>
          <ac:picMkLst>
            <pc:docMk/>
            <pc:sldMk cId="675732671" sldId="267"/>
            <ac:picMk id="9" creationId="{CCE9197D-415B-C62B-387C-E466F7AFFCE5}"/>
          </ac:picMkLst>
        </pc:picChg>
        <pc:cxnChg chg="add mod">
          <ac:chgData name="s1901028@sendai.kosen-ac.jp" userId="50d02d29-ba3a-4974-8c02-4beb13eaef79" providerId="ADAL" clId="{E5523BFC-12A5-401F-8169-2F552BD5B520}" dt="2022-05-22T12:57:41.784" v="6354" actId="14100"/>
          <ac:cxnSpMkLst>
            <pc:docMk/>
            <pc:sldMk cId="675732671" sldId="267"/>
            <ac:cxnSpMk id="14" creationId="{7D8A4ACB-CB3F-500B-9F01-ECCCEE4213AD}"/>
          </ac:cxnSpMkLst>
        </pc:cxnChg>
      </pc:sldChg>
      <pc:sldChg chg="modSp new mod">
        <pc:chgData name="s1901028@sendai.kosen-ac.jp" userId="50d02d29-ba3a-4974-8c02-4beb13eaef79" providerId="ADAL" clId="{E5523BFC-12A5-401F-8169-2F552BD5B520}" dt="2022-05-22T14:08:33.888" v="7307" actId="20577"/>
        <pc:sldMkLst>
          <pc:docMk/>
          <pc:sldMk cId="49313511" sldId="268"/>
        </pc:sldMkLst>
        <pc:spChg chg="mod">
          <ac:chgData name="s1901028@sendai.kosen-ac.jp" userId="50d02d29-ba3a-4974-8c02-4beb13eaef79" providerId="ADAL" clId="{E5523BFC-12A5-401F-8169-2F552BD5B520}" dt="2022-05-22T12:54:39.140" v="6157" actId="20577"/>
          <ac:spMkLst>
            <pc:docMk/>
            <pc:sldMk cId="49313511" sldId="268"/>
            <ac:spMk id="2" creationId="{333EDEB7-1DA1-56E3-9C74-C6EB73E381E5}"/>
          </ac:spMkLst>
        </pc:spChg>
        <pc:spChg chg="mod">
          <ac:chgData name="s1901028@sendai.kosen-ac.jp" userId="50d02d29-ba3a-4974-8c02-4beb13eaef79" providerId="ADAL" clId="{E5523BFC-12A5-401F-8169-2F552BD5B520}" dt="2022-05-22T14:08:33.888" v="7307" actId="20577"/>
          <ac:spMkLst>
            <pc:docMk/>
            <pc:sldMk cId="49313511" sldId="268"/>
            <ac:spMk id="3" creationId="{7D41AE17-36CC-5C0D-CE42-C36759005004}"/>
          </ac:spMkLst>
        </pc:spChg>
      </pc:sldChg>
      <pc:sldChg chg="addSp delSp modSp new del mod">
        <pc:chgData name="s1901028@sendai.kosen-ac.jp" userId="50d02d29-ba3a-4974-8c02-4beb13eaef79" providerId="ADAL" clId="{E5523BFC-12A5-401F-8169-2F552BD5B520}" dt="2022-05-22T07:08:06.318" v="6067" actId="47"/>
        <pc:sldMkLst>
          <pc:docMk/>
          <pc:sldMk cId="2157927819" sldId="268"/>
        </pc:sldMkLst>
        <pc:spChg chg="mod">
          <ac:chgData name="s1901028@sendai.kosen-ac.jp" userId="50d02d29-ba3a-4974-8c02-4beb13eaef79" providerId="ADAL" clId="{E5523BFC-12A5-401F-8169-2F552BD5B520}" dt="2022-05-22T05:51:22.813" v="4736" actId="1076"/>
          <ac:spMkLst>
            <pc:docMk/>
            <pc:sldMk cId="2157927819" sldId="268"/>
            <ac:spMk id="2" creationId="{93072C93-6AD6-1CAF-AA34-AF362B4891B0}"/>
          </ac:spMkLst>
        </pc:spChg>
        <pc:spChg chg="del">
          <ac:chgData name="s1901028@sendai.kosen-ac.jp" userId="50d02d29-ba3a-4974-8c02-4beb13eaef79" providerId="ADAL" clId="{E5523BFC-12A5-401F-8169-2F552BD5B520}" dt="2022-05-22T05:51:24.977" v="4737" actId="478"/>
          <ac:spMkLst>
            <pc:docMk/>
            <pc:sldMk cId="2157927819" sldId="268"/>
            <ac:spMk id="3" creationId="{54ECCD6D-091A-ACB4-CCD1-C756C87C0F3B}"/>
          </ac:spMkLst>
        </pc:spChg>
        <pc:spChg chg="add mod">
          <ac:chgData name="s1901028@sendai.kosen-ac.jp" userId="50d02d29-ba3a-4974-8c02-4beb13eaef79" providerId="ADAL" clId="{E5523BFC-12A5-401F-8169-2F552BD5B520}" dt="2022-05-22T05:57:30.791" v="4766" actId="14100"/>
          <ac:spMkLst>
            <pc:docMk/>
            <pc:sldMk cId="2157927819" sldId="268"/>
            <ac:spMk id="4" creationId="{E4F1FDCB-9FDE-B35A-DF4B-05EF7FC37ABB}"/>
          </ac:spMkLst>
        </pc:spChg>
        <pc:spChg chg="add del">
          <ac:chgData name="s1901028@sendai.kosen-ac.jp" userId="50d02d29-ba3a-4974-8c02-4beb13eaef79" providerId="ADAL" clId="{E5523BFC-12A5-401F-8169-2F552BD5B520}" dt="2022-05-22T05:56:25.863" v="4756" actId="22"/>
          <ac:spMkLst>
            <pc:docMk/>
            <pc:sldMk cId="2157927819" sldId="268"/>
            <ac:spMk id="6" creationId="{FEFD377A-BE6B-28E6-CB06-5A35DD9B4723}"/>
          </ac:spMkLst>
        </pc:spChg>
        <pc:spChg chg="add del">
          <ac:chgData name="s1901028@sendai.kosen-ac.jp" userId="50d02d29-ba3a-4974-8c02-4beb13eaef79" providerId="ADAL" clId="{E5523BFC-12A5-401F-8169-2F552BD5B520}" dt="2022-05-22T05:56:25.538" v="4755" actId="22"/>
          <ac:spMkLst>
            <pc:docMk/>
            <pc:sldMk cId="2157927819" sldId="268"/>
            <ac:spMk id="8" creationId="{1FEE0168-95BC-2090-1483-A667F2A879B7}"/>
          </ac:spMkLst>
        </pc:spChg>
        <pc:spChg chg="add mod">
          <ac:chgData name="s1901028@sendai.kosen-ac.jp" userId="50d02d29-ba3a-4974-8c02-4beb13eaef79" providerId="ADAL" clId="{E5523BFC-12A5-401F-8169-2F552BD5B520}" dt="2022-05-22T06:37:58.008" v="6066" actId="1076"/>
          <ac:spMkLst>
            <pc:docMk/>
            <pc:sldMk cId="2157927819" sldId="268"/>
            <ac:spMk id="10" creationId="{B6271F17-2E8C-0387-442F-33EDA9C2EDB5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1" creationId="{9EAE73B6-C2E4-12BD-15B9-9CB38E5B25D6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2" creationId="{2A724A52-0D72-2712-D71A-E8E27E3EE49D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3" creationId="{66364E42-9E58-0E7A-0059-6910ECA3F56A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4" creationId="{8784D129-04EC-954D-930D-79ED77DC327F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5" creationId="{C603B950-D88D-7B57-1EBE-88EF7319C90F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6" creationId="{B16F1E3E-0418-E084-4B79-E1A4E14EADCF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7" creationId="{40DD6D5E-ED7C-5938-0A59-5DADF9B31106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8" creationId="{78C210AB-45E3-13E3-E404-14F0DD845518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19" creationId="{394541BA-64BC-ECE2-8C15-C9DF8F1EC2EE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20" creationId="{5083E5DC-9C5E-C8BF-5054-C29D39574378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21" creationId="{7DB110AD-D268-488B-4D9E-19F9A094DD33}"/>
          </ac:spMkLst>
        </pc:spChg>
        <pc:spChg chg="add del mod">
          <ac:chgData name="s1901028@sendai.kosen-ac.jp" userId="50d02d29-ba3a-4974-8c02-4beb13eaef79" providerId="ADAL" clId="{E5523BFC-12A5-401F-8169-2F552BD5B520}" dt="2022-05-22T06:21:20.292" v="5702" actId="478"/>
          <ac:spMkLst>
            <pc:docMk/>
            <pc:sldMk cId="2157927819" sldId="268"/>
            <ac:spMk id="22" creationId="{22E3402F-0050-40A8-137B-7808125A7C9C}"/>
          </ac:spMkLst>
        </pc:spChg>
        <pc:spChg chg="add del mod">
          <ac:chgData name="s1901028@sendai.kosen-ac.jp" userId="50d02d29-ba3a-4974-8c02-4beb13eaef79" providerId="ADAL" clId="{E5523BFC-12A5-401F-8169-2F552BD5B520}" dt="2022-05-22T06:21:20.292" v="5702" actId="478"/>
          <ac:spMkLst>
            <pc:docMk/>
            <pc:sldMk cId="2157927819" sldId="268"/>
            <ac:spMk id="23" creationId="{408A4F3A-E1EB-1BE9-CAD4-FC73687E25BE}"/>
          </ac:spMkLst>
        </pc:spChg>
        <pc:spChg chg="add del mod">
          <ac:chgData name="s1901028@sendai.kosen-ac.jp" userId="50d02d29-ba3a-4974-8c02-4beb13eaef79" providerId="ADAL" clId="{E5523BFC-12A5-401F-8169-2F552BD5B520}" dt="2022-05-22T06:21:20.292" v="5702" actId="478"/>
          <ac:spMkLst>
            <pc:docMk/>
            <pc:sldMk cId="2157927819" sldId="268"/>
            <ac:spMk id="24" creationId="{33339D09-71A0-36BA-CFA5-0D88EDB2F43C}"/>
          </ac:spMkLst>
        </pc:spChg>
        <pc:spChg chg="add del mod">
          <ac:chgData name="s1901028@sendai.kosen-ac.jp" userId="50d02d29-ba3a-4974-8c02-4beb13eaef79" providerId="ADAL" clId="{E5523BFC-12A5-401F-8169-2F552BD5B520}" dt="2022-05-22T06:18:59.911" v="5700" actId="478"/>
          <ac:spMkLst>
            <pc:docMk/>
            <pc:sldMk cId="2157927819" sldId="268"/>
            <ac:spMk id="25" creationId="{BA63DBCF-D2FD-77C1-BA34-7B45784638C8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26" creationId="{69AE8B37-243A-E7D2-5681-3AB750E15B62}"/>
          </ac:spMkLst>
        </pc:spChg>
        <pc:spChg chg="add del mod">
          <ac:chgData name="s1901028@sendai.kosen-ac.jp" userId="50d02d29-ba3a-4974-8c02-4beb13eaef79" providerId="ADAL" clId="{E5523BFC-12A5-401F-8169-2F552BD5B520}" dt="2022-05-22T06:21:17.390" v="5701" actId="478"/>
          <ac:spMkLst>
            <pc:docMk/>
            <pc:sldMk cId="2157927819" sldId="268"/>
            <ac:spMk id="27" creationId="{52EEA7C0-2E55-A6FD-2D21-515B97E8999C}"/>
          </ac:spMkLst>
        </pc:spChg>
        <pc:spChg chg="add del mod">
          <ac:chgData name="s1901028@sendai.kosen-ac.jp" userId="50d02d29-ba3a-4974-8c02-4beb13eaef79" providerId="ADAL" clId="{E5523BFC-12A5-401F-8169-2F552BD5B520}" dt="2022-05-22T06:26:15.489" v="5722" actId="478"/>
          <ac:spMkLst>
            <pc:docMk/>
            <pc:sldMk cId="2157927819" sldId="268"/>
            <ac:spMk id="30" creationId="{6BEE78A3-5D0E-A36A-8901-A010D764431A}"/>
          </ac:spMkLst>
        </pc:spChg>
        <pc:spChg chg="add mod">
          <ac:chgData name="s1901028@sendai.kosen-ac.jp" userId="50d02d29-ba3a-4974-8c02-4beb13eaef79" providerId="ADAL" clId="{E5523BFC-12A5-401F-8169-2F552BD5B520}" dt="2022-05-22T06:36:33.686" v="6047" actId="20577"/>
          <ac:spMkLst>
            <pc:docMk/>
            <pc:sldMk cId="2157927819" sldId="268"/>
            <ac:spMk id="31" creationId="{954040A7-7E1A-9C23-3122-6A794F1DE1DA}"/>
          </ac:spMkLst>
        </pc:spChg>
        <pc:spChg chg="add mod">
          <ac:chgData name="s1901028@sendai.kosen-ac.jp" userId="50d02d29-ba3a-4974-8c02-4beb13eaef79" providerId="ADAL" clId="{E5523BFC-12A5-401F-8169-2F552BD5B520}" dt="2022-05-22T06:36:13.342" v="6041" actId="1076"/>
          <ac:spMkLst>
            <pc:docMk/>
            <pc:sldMk cId="2157927819" sldId="268"/>
            <ac:spMk id="32" creationId="{C36D19F5-68C1-EF61-C477-28F6DB44490C}"/>
          </ac:spMkLst>
        </pc:spChg>
        <pc:spChg chg="add mod">
          <ac:chgData name="s1901028@sendai.kosen-ac.jp" userId="50d02d29-ba3a-4974-8c02-4beb13eaef79" providerId="ADAL" clId="{E5523BFC-12A5-401F-8169-2F552BD5B520}" dt="2022-05-22T06:36:22.214" v="6044" actId="403"/>
          <ac:spMkLst>
            <pc:docMk/>
            <pc:sldMk cId="2157927819" sldId="268"/>
            <ac:spMk id="33" creationId="{27DAF5EE-3C2C-2608-E775-92008D141CB1}"/>
          </ac:spMkLst>
        </pc:spChg>
        <pc:graphicFrameChg chg="add del mod modGraphic">
          <ac:chgData name="s1901028@sendai.kosen-ac.jp" userId="50d02d29-ba3a-4974-8c02-4beb13eaef79" providerId="ADAL" clId="{E5523BFC-12A5-401F-8169-2F552BD5B520}" dt="2022-05-22T06:04:42.924" v="4818" actId="478"/>
          <ac:graphicFrameMkLst>
            <pc:docMk/>
            <pc:sldMk cId="2157927819" sldId="268"/>
            <ac:graphicFrameMk id="9" creationId="{E71C7975-4940-CF5B-1DAF-96E3A02710B7}"/>
          </ac:graphicFrameMkLst>
        </pc:graphicFrameChg>
        <pc:picChg chg="add mod">
          <ac:chgData name="s1901028@sendai.kosen-ac.jp" userId="50d02d29-ba3a-4974-8c02-4beb13eaef79" providerId="ADAL" clId="{E5523BFC-12A5-401F-8169-2F552BD5B520}" dt="2022-05-22T06:21:54.994" v="5710" actId="1076"/>
          <ac:picMkLst>
            <pc:docMk/>
            <pc:sldMk cId="2157927819" sldId="268"/>
            <ac:picMk id="29" creationId="{0253BD19-2E27-EA85-3261-7AD16969AC40}"/>
          </ac:picMkLst>
        </pc:picChg>
        <pc:picChg chg="add mod">
          <ac:chgData name="s1901028@sendai.kosen-ac.jp" userId="50d02d29-ba3a-4974-8c02-4beb13eaef79" providerId="ADAL" clId="{E5523BFC-12A5-401F-8169-2F552BD5B520}" dt="2022-05-22T06:37:00.801" v="6052" actId="1076"/>
          <ac:picMkLst>
            <pc:docMk/>
            <pc:sldMk cId="2157927819" sldId="268"/>
            <ac:picMk id="35" creationId="{FF219638-C0CB-5E1A-BEB8-EDF63DC813C6}"/>
          </ac:picMkLst>
        </pc:picChg>
      </pc:sldChg>
      <pc:sldChg chg="addSp modSp new mod ord setBg">
        <pc:chgData name="s1901028@sendai.kosen-ac.jp" userId="50d02d29-ba3a-4974-8c02-4beb13eaef79" providerId="ADAL" clId="{E5523BFC-12A5-401F-8169-2F552BD5B520}" dt="2022-05-23T01:04:51.559" v="8461" actId="20577"/>
        <pc:sldMkLst>
          <pc:docMk/>
          <pc:sldMk cId="439456555" sldId="269"/>
        </pc:sldMkLst>
        <pc:spChg chg="mod">
          <ac:chgData name="s1901028@sendai.kosen-ac.jp" userId="50d02d29-ba3a-4974-8c02-4beb13eaef79" providerId="ADAL" clId="{E5523BFC-12A5-401F-8169-2F552BD5B520}" dt="2022-05-22T14:05:54.433" v="7176" actId="26606"/>
          <ac:spMkLst>
            <pc:docMk/>
            <pc:sldMk cId="439456555" sldId="269"/>
            <ac:spMk id="2" creationId="{22C1B8EE-6652-D752-6C9D-B847B45EF44A}"/>
          </ac:spMkLst>
        </pc:spChg>
        <pc:spChg chg="mod">
          <ac:chgData name="s1901028@sendai.kosen-ac.jp" userId="50d02d29-ba3a-4974-8c02-4beb13eaef79" providerId="ADAL" clId="{E5523BFC-12A5-401F-8169-2F552BD5B520}" dt="2022-05-23T01:04:51.559" v="8461" actId="20577"/>
          <ac:spMkLst>
            <pc:docMk/>
            <pc:sldMk cId="439456555" sldId="269"/>
            <ac:spMk id="3" creationId="{61B26EB3-BA20-7A78-1FA5-E063F7CD4A0E}"/>
          </ac:spMkLst>
        </pc:spChg>
        <pc:spChg chg="add">
          <ac:chgData name="s1901028@sendai.kosen-ac.jp" userId="50d02d29-ba3a-4974-8c02-4beb13eaef79" providerId="ADAL" clId="{E5523BFC-12A5-401F-8169-2F552BD5B520}" dt="2022-05-22T14:05:54.433" v="7176" actId="26606"/>
          <ac:spMkLst>
            <pc:docMk/>
            <pc:sldMk cId="439456555" sldId="269"/>
            <ac:spMk id="12" creationId="{115719BB-48A7-4AF4-BB91-DC82E0DF727D}"/>
          </ac:spMkLst>
        </pc:spChg>
        <pc:spChg chg="add">
          <ac:chgData name="s1901028@sendai.kosen-ac.jp" userId="50d02d29-ba3a-4974-8c02-4beb13eaef79" providerId="ADAL" clId="{E5523BFC-12A5-401F-8169-2F552BD5B520}" dt="2022-05-22T14:05:54.433" v="7176" actId="26606"/>
          <ac:spMkLst>
            <pc:docMk/>
            <pc:sldMk cId="439456555" sldId="269"/>
            <ac:spMk id="14" creationId="{10973A55-5440-4A99-B526-B5812E46271E}"/>
          </ac:spMkLst>
        </pc:spChg>
        <pc:spChg chg="add">
          <ac:chgData name="s1901028@sendai.kosen-ac.jp" userId="50d02d29-ba3a-4974-8c02-4beb13eaef79" providerId="ADAL" clId="{E5523BFC-12A5-401F-8169-2F552BD5B520}" dt="2022-05-22T14:05:54.433" v="7176" actId="26606"/>
          <ac:spMkLst>
            <pc:docMk/>
            <pc:sldMk cId="439456555" sldId="269"/>
            <ac:spMk id="16" creationId="{A9682493-588A-4D52-98F6-FBBD80C07ECB}"/>
          </ac:spMkLst>
        </pc:spChg>
        <pc:spChg chg="add">
          <ac:chgData name="s1901028@sendai.kosen-ac.jp" userId="50d02d29-ba3a-4974-8c02-4beb13eaef79" providerId="ADAL" clId="{E5523BFC-12A5-401F-8169-2F552BD5B520}" dt="2022-05-22T14:05:54.433" v="7176" actId="26606"/>
          <ac:spMkLst>
            <pc:docMk/>
            <pc:sldMk cId="439456555" sldId="269"/>
            <ac:spMk id="18" creationId="{FBEC5A7A-ADE4-48D9-B89C-2BA1C9110632}"/>
          </ac:spMkLst>
        </pc:spChg>
        <pc:spChg chg="add">
          <ac:chgData name="s1901028@sendai.kosen-ac.jp" userId="50d02d29-ba3a-4974-8c02-4beb13eaef79" providerId="ADAL" clId="{E5523BFC-12A5-401F-8169-2F552BD5B520}" dt="2022-05-22T14:05:54.433" v="7176" actId="26606"/>
          <ac:spMkLst>
            <pc:docMk/>
            <pc:sldMk cId="439456555" sldId="269"/>
            <ac:spMk id="20" creationId="{82095FCE-EF05-4443-B97A-85DEE3A5CA17}"/>
          </ac:spMkLst>
        </pc:spChg>
        <pc:picChg chg="add mod ord">
          <ac:chgData name="s1901028@sendai.kosen-ac.jp" userId="50d02d29-ba3a-4974-8c02-4beb13eaef79" providerId="ADAL" clId="{E5523BFC-12A5-401F-8169-2F552BD5B520}" dt="2022-05-22T14:06:17.454" v="7263" actId="14100"/>
          <ac:picMkLst>
            <pc:docMk/>
            <pc:sldMk cId="439456555" sldId="269"/>
            <ac:picMk id="5" creationId="{D9D27F33-E120-7D7B-3D04-9BC388E8B1CB}"/>
          </ac:picMkLst>
        </pc:picChg>
        <pc:picChg chg="add mod">
          <ac:chgData name="s1901028@sendai.kosen-ac.jp" userId="50d02d29-ba3a-4974-8c02-4beb13eaef79" providerId="ADAL" clId="{E5523BFC-12A5-401F-8169-2F552BD5B520}" dt="2022-05-22T14:06:19.899" v="7264" actId="14100"/>
          <ac:picMkLst>
            <pc:docMk/>
            <pc:sldMk cId="439456555" sldId="269"/>
            <ac:picMk id="7" creationId="{0E135111-A9BC-5DDE-FDBB-BB2A21902D45}"/>
          </ac:picMkLst>
        </pc:picChg>
      </pc:sldChg>
      <pc:sldChg chg="addSp delSp modSp new mod setBg addAnim">
        <pc:chgData name="s1901028@sendai.kosen-ac.jp" userId="50d02d29-ba3a-4974-8c02-4beb13eaef79" providerId="ADAL" clId="{E5523BFC-12A5-401F-8169-2F552BD5B520}" dt="2022-05-22T14:56:14.382" v="7742" actId="1076"/>
        <pc:sldMkLst>
          <pc:docMk/>
          <pc:sldMk cId="3888069367" sldId="270"/>
        </pc:sldMkLst>
        <pc:spChg chg="mod">
          <ac:chgData name="s1901028@sendai.kosen-ac.jp" userId="50d02d29-ba3a-4974-8c02-4beb13eaef79" providerId="ADAL" clId="{E5523BFC-12A5-401F-8169-2F552BD5B520}" dt="2022-05-22T14:54:47.853" v="7715" actId="20577"/>
          <ac:spMkLst>
            <pc:docMk/>
            <pc:sldMk cId="3888069367" sldId="270"/>
            <ac:spMk id="2" creationId="{B4487027-690B-516A-BD57-84C19FF9F5EF}"/>
          </ac:spMkLst>
        </pc:spChg>
        <pc:spChg chg="mod">
          <ac:chgData name="s1901028@sendai.kosen-ac.jp" userId="50d02d29-ba3a-4974-8c02-4beb13eaef79" providerId="ADAL" clId="{E5523BFC-12A5-401F-8169-2F552BD5B520}" dt="2022-05-22T14:54:54.435" v="7718" actId="403"/>
          <ac:spMkLst>
            <pc:docMk/>
            <pc:sldMk cId="3888069367" sldId="270"/>
            <ac:spMk id="3" creationId="{64CD0F95-99E8-9A04-16FB-B4FDCDF68AA8}"/>
          </ac:spMkLst>
        </pc:spChg>
        <pc:spChg chg="add del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12" creationId="{38468727-63BE-4191-B4A6-C30C82C0E986}"/>
          </ac:spMkLst>
        </pc:spChg>
        <pc:spChg chg="add del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14" creationId="{9D355BB6-1BB8-4828-B246-CFB31742D7B8}"/>
          </ac:spMkLst>
        </pc:spChg>
        <pc:spChg chg="add del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16" creationId="{CA52A9B9-B2B3-46F0-9D53-0EFF9905BF8F}"/>
          </ac:spMkLst>
        </pc:spChg>
        <pc:spChg chg="add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21" creationId="{1F232A53-673E-406F-BB93-BF651C276DC7}"/>
          </ac:spMkLst>
        </pc:spChg>
        <pc:spChg chg="add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23" creationId="{C062E60F-5CD4-4268-8359-8076634680E5}"/>
          </ac:spMkLst>
        </pc:spChg>
        <pc:spChg chg="add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25" creationId="{BB341EC3-1810-4D33-BA3F-E2D0AA0ECFB6}"/>
          </ac:spMkLst>
        </pc:spChg>
        <pc:spChg chg="add">
          <ac:chgData name="s1901028@sendai.kosen-ac.jp" userId="50d02d29-ba3a-4974-8c02-4beb13eaef79" providerId="ADAL" clId="{E5523BFC-12A5-401F-8169-2F552BD5B520}" dt="2022-05-22T14:54:39.330" v="7713" actId="26606"/>
          <ac:spMkLst>
            <pc:docMk/>
            <pc:sldMk cId="3888069367" sldId="270"/>
            <ac:spMk id="27" creationId="{10127CDE-2B99-47A8-BB3C-7D17519105E0}"/>
          </ac:spMkLst>
        </pc:spChg>
        <pc:picChg chg="add mod ord">
          <ac:chgData name="s1901028@sendai.kosen-ac.jp" userId="50d02d29-ba3a-4974-8c02-4beb13eaef79" providerId="ADAL" clId="{E5523BFC-12A5-401F-8169-2F552BD5B520}" dt="2022-05-22T14:56:14.382" v="7742" actId="1076"/>
          <ac:picMkLst>
            <pc:docMk/>
            <pc:sldMk cId="3888069367" sldId="270"/>
            <ac:picMk id="5" creationId="{1571EC0A-D362-163B-1D1D-A58EFFD5EACA}"/>
          </ac:picMkLst>
        </pc:picChg>
        <pc:picChg chg="add mod ord">
          <ac:chgData name="s1901028@sendai.kosen-ac.jp" userId="50d02d29-ba3a-4974-8c02-4beb13eaef79" providerId="ADAL" clId="{E5523BFC-12A5-401F-8169-2F552BD5B520}" dt="2022-05-22T14:56:01.529" v="7737" actId="1076"/>
          <ac:picMkLst>
            <pc:docMk/>
            <pc:sldMk cId="3888069367" sldId="270"/>
            <ac:picMk id="7" creationId="{37770B02-5F5F-D54C-686F-0EC3F6ABA4EB}"/>
          </ac:picMkLst>
        </pc:picChg>
        <pc:picChg chg="add del mod">
          <ac:chgData name="s1901028@sendai.kosen-ac.jp" userId="50d02d29-ba3a-4974-8c02-4beb13eaef79" providerId="ADAL" clId="{E5523BFC-12A5-401F-8169-2F552BD5B520}" dt="2022-05-22T14:54:23.567" v="7712" actId="478"/>
          <ac:picMkLst>
            <pc:docMk/>
            <pc:sldMk cId="3888069367" sldId="270"/>
            <ac:picMk id="9" creationId="{4D3C48AB-93FA-5C05-6738-C1F2EE139A10}"/>
          </ac:picMkLst>
        </pc:picChg>
        <pc:picChg chg="add mod">
          <ac:chgData name="s1901028@sendai.kosen-ac.jp" userId="50d02d29-ba3a-4974-8c02-4beb13eaef79" providerId="ADAL" clId="{E5523BFC-12A5-401F-8169-2F552BD5B520}" dt="2022-05-22T14:56:05.442" v="7739" actId="1076"/>
          <ac:picMkLst>
            <pc:docMk/>
            <pc:sldMk cId="3888069367" sldId="270"/>
            <ac:picMk id="11" creationId="{2287CA00-B327-2CEC-0CA5-8E522C925799}"/>
          </ac:picMkLst>
        </pc:picChg>
        <pc:picChg chg="add mod ord">
          <ac:chgData name="s1901028@sendai.kosen-ac.jp" userId="50d02d29-ba3a-4974-8c02-4beb13eaef79" providerId="ADAL" clId="{E5523BFC-12A5-401F-8169-2F552BD5B520}" dt="2022-05-22T14:56:03.845" v="7738" actId="1076"/>
          <ac:picMkLst>
            <pc:docMk/>
            <pc:sldMk cId="3888069367" sldId="270"/>
            <ac:picMk id="15" creationId="{51789AF3-A8DE-A807-A0F5-B768C8769042}"/>
          </ac:picMkLst>
        </pc:picChg>
      </pc:sldChg>
      <pc:sldChg chg="addSp delSp modSp add del mod ord setBg modAnim delDesignElem">
        <pc:chgData name="s1901028@sendai.kosen-ac.jp" userId="50d02d29-ba3a-4974-8c02-4beb13eaef79" providerId="ADAL" clId="{E5523BFC-12A5-401F-8169-2F552BD5B520}" dt="2022-05-23T00:24:41.636" v="7812" actId="47"/>
        <pc:sldMkLst>
          <pc:docMk/>
          <pc:sldMk cId="3200618917" sldId="271"/>
        </pc:sldMkLst>
        <pc:spChg chg="mod">
          <ac:chgData name="s1901028@sendai.kosen-ac.jp" userId="50d02d29-ba3a-4974-8c02-4beb13eaef79" providerId="ADAL" clId="{E5523BFC-12A5-401F-8169-2F552BD5B520}" dt="2022-05-23T00:24:39.810" v="7811" actId="20577"/>
          <ac:spMkLst>
            <pc:docMk/>
            <pc:sldMk cId="3200618917" sldId="271"/>
            <ac:spMk id="2" creationId="{B4487027-690B-516A-BD57-84C19FF9F5EF}"/>
          </ac:spMkLst>
        </pc:spChg>
        <pc:spChg chg="mod">
          <ac:chgData name="s1901028@sendai.kosen-ac.jp" userId="50d02d29-ba3a-4974-8c02-4beb13eaef79" providerId="ADAL" clId="{E5523BFC-12A5-401F-8169-2F552BD5B520}" dt="2022-05-23T00:23:47.737" v="7788" actId="26606"/>
          <ac:spMkLst>
            <pc:docMk/>
            <pc:sldMk cId="3200618917" sldId="271"/>
            <ac:spMk id="3" creationId="{64CD0F95-99E8-9A04-16FB-B4FDCDF68AA8}"/>
          </ac:spMkLst>
        </pc:spChg>
        <pc:spChg chg="add">
          <ac:chgData name="s1901028@sendai.kosen-ac.jp" userId="50d02d29-ba3a-4974-8c02-4beb13eaef79" providerId="ADAL" clId="{E5523BFC-12A5-401F-8169-2F552BD5B520}" dt="2022-05-23T00:23:47.737" v="7788" actId="26606"/>
          <ac:spMkLst>
            <pc:docMk/>
            <pc:sldMk cId="3200618917" sldId="271"/>
            <ac:spMk id="20" creationId="{1F232A53-673E-406F-BB93-BF651C276DC7}"/>
          </ac:spMkLst>
        </pc:spChg>
        <pc:spChg chg="del">
          <ac:chgData name="s1901028@sendai.kosen-ac.jp" userId="50d02d29-ba3a-4974-8c02-4beb13eaef79" providerId="ADAL" clId="{E5523BFC-12A5-401F-8169-2F552BD5B520}" dt="2022-05-22T14:56:26.783" v="7744"/>
          <ac:spMkLst>
            <pc:docMk/>
            <pc:sldMk cId="3200618917" sldId="271"/>
            <ac:spMk id="21" creationId="{1F232A53-673E-406F-BB93-BF651C276DC7}"/>
          </ac:spMkLst>
        </pc:spChg>
        <pc:spChg chg="add">
          <ac:chgData name="s1901028@sendai.kosen-ac.jp" userId="50d02d29-ba3a-4974-8c02-4beb13eaef79" providerId="ADAL" clId="{E5523BFC-12A5-401F-8169-2F552BD5B520}" dt="2022-05-23T00:23:47.737" v="7788" actId="26606"/>
          <ac:spMkLst>
            <pc:docMk/>
            <pc:sldMk cId="3200618917" sldId="271"/>
            <ac:spMk id="22" creationId="{C062E60F-5CD4-4268-8359-8076634680E5}"/>
          </ac:spMkLst>
        </pc:spChg>
        <pc:spChg chg="del">
          <ac:chgData name="s1901028@sendai.kosen-ac.jp" userId="50d02d29-ba3a-4974-8c02-4beb13eaef79" providerId="ADAL" clId="{E5523BFC-12A5-401F-8169-2F552BD5B520}" dt="2022-05-22T14:56:26.783" v="7744"/>
          <ac:spMkLst>
            <pc:docMk/>
            <pc:sldMk cId="3200618917" sldId="271"/>
            <ac:spMk id="23" creationId="{C062E60F-5CD4-4268-8359-8076634680E5}"/>
          </ac:spMkLst>
        </pc:spChg>
        <pc:spChg chg="add">
          <ac:chgData name="s1901028@sendai.kosen-ac.jp" userId="50d02d29-ba3a-4974-8c02-4beb13eaef79" providerId="ADAL" clId="{E5523BFC-12A5-401F-8169-2F552BD5B520}" dt="2022-05-23T00:23:47.737" v="7788" actId="26606"/>
          <ac:spMkLst>
            <pc:docMk/>
            <pc:sldMk cId="3200618917" sldId="271"/>
            <ac:spMk id="24" creationId="{BB341EC3-1810-4D33-BA3F-E2D0AA0ECFB6}"/>
          </ac:spMkLst>
        </pc:spChg>
        <pc:spChg chg="del">
          <ac:chgData name="s1901028@sendai.kosen-ac.jp" userId="50d02d29-ba3a-4974-8c02-4beb13eaef79" providerId="ADAL" clId="{E5523BFC-12A5-401F-8169-2F552BD5B520}" dt="2022-05-22T14:56:26.783" v="7744"/>
          <ac:spMkLst>
            <pc:docMk/>
            <pc:sldMk cId="3200618917" sldId="271"/>
            <ac:spMk id="25" creationId="{BB341EC3-1810-4D33-BA3F-E2D0AA0ECFB6}"/>
          </ac:spMkLst>
        </pc:spChg>
        <pc:spChg chg="add">
          <ac:chgData name="s1901028@sendai.kosen-ac.jp" userId="50d02d29-ba3a-4974-8c02-4beb13eaef79" providerId="ADAL" clId="{E5523BFC-12A5-401F-8169-2F552BD5B520}" dt="2022-05-23T00:23:47.737" v="7788" actId="26606"/>
          <ac:spMkLst>
            <pc:docMk/>
            <pc:sldMk cId="3200618917" sldId="271"/>
            <ac:spMk id="26" creationId="{10127CDE-2B99-47A8-BB3C-7D17519105E0}"/>
          </ac:spMkLst>
        </pc:spChg>
        <pc:spChg chg="del">
          <ac:chgData name="s1901028@sendai.kosen-ac.jp" userId="50d02d29-ba3a-4974-8c02-4beb13eaef79" providerId="ADAL" clId="{E5523BFC-12A5-401F-8169-2F552BD5B520}" dt="2022-05-22T14:56:26.783" v="7744"/>
          <ac:spMkLst>
            <pc:docMk/>
            <pc:sldMk cId="3200618917" sldId="271"/>
            <ac:spMk id="27" creationId="{10127CDE-2B99-47A8-BB3C-7D17519105E0}"/>
          </ac:spMkLst>
        </pc:spChg>
        <pc:picChg chg="mod">
          <ac:chgData name="s1901028@sendai.kosen-ac.jp" userId="50d02d29-ba3a-4974-8c02-4beb13eaef79" providerId="ADAL" clId="{E5523BFC-12A5-401F-8169-2F552BD5B520}" dt="2022-05-23T00:23:47.737" v="7788" actId="26606"/>
          <ac:picMkLst>
            <pc:docMk/>
            <pc:sldMk cId="3200618917" sldId="271"/>
            <ac:picMk id="5" creationId="{1571EC0A-D362-163B-1D1D-A58EFFD5EACA}"/>
          </ac:picMkLst>
        </pc:picChg>
        <pc:picChg chg="mod ord">
          <ac:chgData name="s1901028@sendai.kosen-ac.jp" userId="50d02d29-ba3a-4974-8c02-4beb13eaef79" providerId="ADAL" clId="{E5523BFC-12A5-401F-8169-2F552BD5B520}" dt="2022-05-23T00:23:47.737" v="7788" actId="26606"/>
          <ac:picMkLst>
            <pc:docMk/>
            <pc:sldMk cId="3200618917" sldId="271"/>
            <ac:picMk id="7" creationId="{37770B02-5F5F-D54C-686F-0EC3F6ABA4EB}"/>
          </ac:picMkLst>
        </pc:picChg>
        <pc:picChg chg="mod">
          <ac:chgData name="s1901028@sendai.kosen-ac.jp" userId="50d02d29-ba3a-4974-8c02-4beb13eaef79" providerId="ADAL" clId="{E5523BFC-12A5-401F-8169-2F552BD5B520}" dt="2022-05-23T00:23:47.737" v="7788" actId="26606"/>
          <ac:picMkLst>
            <pc:docMk/>
            <pc:sldMk cId="3200618917" sldId="271"/>
            <ac:picMk id="11" creationId="{2287CA00-B327-2CEC-0CA5-8E522C925799}"/>
          </ac:picMkLst>
        </pc:picChg>
        <pc:picChg chg="mod">
          <ac:chgData name="s1901028@sendai.kosen-ac.jp" userId="50d02d29-ba3a-4974-8c02-4beb13eaef79" providerId="ADAL" clId="{E5523BFC-12A5-401F-8169-2F552BD5B520}" dt="2022-05-23T00:23:47.737" v="7788" actId="26606"/>
          <ac:picMkLst>
            <pc:docMk/>
            <pc:sldMk cId="3200618917" sldId="271"/>
            <ac:picMk id="15" creationId="{51789AF3-A8DE-A807-A0F5-B768C8769042}"/>
          </ac:picMkLst>
        </pc:picChg>
      </pc:sldChg>
      <pc:sldChg chg="addSp delSp modSp new del mod">
        <pc:chgData name="s1901028@sendai.kosen-ac.jp" userId="50d02d29-ba3a-4974-8c02-4beb13eaef79" providerId="ADAL" clId="{E5523BFC-12A5-401F-8169-2F552BD5B520}" dt="2022-05-23T00:59:34.546" v="8422" actId="2696"/>
        <pc:sldMkLst>
          <pc:docMk/>
          <pc:sldMk cId="2623912994" sldId="272"/>
        </pc:sldMkLst>
        <pc:spChg chg="mod">
          <ac:chgData name="s1901028@sendai.kosen-ac.jp" userId="50d02d29-ba3a-4974-8c02-4beb13eaef79" providerId="ADAL" clId="{E5523BFC-12A5-401F-8169-2F552BD5B520}" dt="2022-05-22T14:58:08.175" v="7780" actId="20577"/>
          <ac:spMkLst>
            <pc:docMk/>
            <pc:sldMk cId="2623912994" sldId="272"/>
            <ac:spMk id="2" creationId="{BAC27212-73AA-43C9-7E6C-10AEB2E55D78}"/>
          </ac:spMkLst>
        </pc:spChg>
        <pc:spChg chg="del">
          <ac:chgData name="s1901028@sendai.kosen-ac.jp" userId="50d02d29-ba3a-4974-8c02-4beb13eaef79" providerId="ADAL" clId="{E5523BFC-12A5-401F-8169-2F552BD5B520}" dt="2022-05-22T14:58:17.781" v="7781" actId="931"/>
          <ac:spMkLst>
            <pc:docMk/>
            <pc:sldMk cId="2623912994" sldId="272"/>
            <ac:spMk id="3" creationId="{AD5B9E96-55F3-DE8C-08A4-27475117923A}"/>
          </ac:spMkLst>
        </pc:spChg>
        <pc:picChg chg="add mod">
          <ac:chgData name="s1901028@sendai.kosen-ac.jp" userId="50d02d29-ba3a-4974-8c02-4beb13eaef79" providerId="ADAL" clId="{E5523BFC-12A5-401F-8169-2F552BD5B520}" dt="2022-05-22T14:58:24.881" v="7785" actId="14100"/>
          <ac:picMkLst>
            <pc:docMk/>
            <pc:sldMk cId="2623912994" sldId="272"/>
            <ac:picMk id="5" creationId="{D047511D-8F21-AAB2-F909-8F785F2E3321}"/>
          </ac:picMkLst>
        </pc:picChg>
      </pc:sldChg>
      <pc:sldChg chg="addSp delSp modSp new mod setBg">
        <pc:chgData name="s1901028@sendai.kosen-ac.jp" userId="50d02d29-ba3a-4974-8c02-4beb13eaef79" providerId="ADAL" clId="{E5523BFC-12A5-401F-8169-2F552BD5B520}" dt="2022-05-23T00:31:08.018" v="7962" actId="1076"/>
        <pc:sldMkLst>
          <pc:docMk/>
          <pc:sldMk cId="847215548" sldId="273"/>
        </pc:sldMkLst>
        <pc:spChg chg="mod">
          <ac:chgData name="s1901028@sendai.kosen-ac.jp" userId="50d02d29-ba3a-4974-8c02-4beb13eaef79" providerId="ADAL" clId="{E5523BFC-12A5-401F-8169-2F552BD5B520}" dt="2022-05-23T00:30:50.856" v="7959" actId="26606"/>
          <ac:spMkLst>
            <pc:docMk/>
            <pc:sldMk cId="847215548" sldId="273"/>
            <ac:spMk id="2" creationId="{8C534005-86ED-B155-AEDE-E4EB34ED7E85}"/>
          </ac:spMkLst>
        </pc:spChg>
        <pc:spChg chg="del mod">
          <ac:chgData name="s1901028@sendai.kosen-ac.jp" userId="50d02d29-ba3a-4974-8c02-4beb13eaef79" providerId="ADAL" clId="{E5523BFC-12A5-401F-8169-2F552BD5B520}" dt="2022-05-23T00:27:42.367" v="7954" actId="478"/>
          <ac:spMkLst>
            <pc:docMk/>
            <pc:sldMk cId="847215548" sldId="273"/>
            <ac:spMk id="3" creationId="{9FE120BF-CB9F-0CB6-6446-A787C0DA5B1B}"/>
          </ac:spMkLst>
        </pc:spChg>
        <pc:spChg chg="add del mod">
          <ac:chgData name="s1901028@sendai.kosen-ac.jp" userId="50d02d29-ba3a-4974-8c02-4beb13eaef79" providerId="ADAL" clId="{E5523BFC-12A5-401F-8169-2F552BD5B520}" dt="2022-05-23T00:30:43.597" v="7955" actId="931"/>
          <ac:spMkLst>
            <pc:docMk/>
            <pc:sldMk cId="847215548" sldId="273"/>
            <ac:spMk id="5" creationId="{D84FEE59-703B-A027-398C-BF89D6AE1904}"/>
          </ac:spMkLst>
        </pc:spChg>
        <pc:spChg chg="add">
          <ac:chgData name="s1901028@sendai.kosen-ac.jp" userId="50d02d29-ba3a-4974-8c02-4beb13eaef79" providerId="ADAL" clId="{E5523BFC-12A5-401F-8169-2F552BD5B520}" dt="2022-05-23T00:30:50.856" v="7959" actId="26606"/>
          <ac:spMkLst>
            <pc:docMk/>
            <pc:sldMk cId="847215548" sldId="273"/>
            <ac:spMk id="12" creationId="{A4AC5506-6312-4701-8D3C-40187889A947}"/>
          </ac:spMkLst>
        </pc:spChg>
        <pc:picChg chg="add mod">
          <ac:chgData name="s1901028@sendai.kosen-ac.jp" userId="50d02d29-ba3a-4974-8c02-4beb13eaef79" providerId="ADAL" clId="{E5523BFC-12A5-401F-8169-2F552BD5B520}" dt="2022-05-23T00:31:08.018" v="7962" actId="1076"/>
          <ac:picMkLst>
            <pc:docMk/>
            <pc:sldMk cId="847215548" sldId="273"/>
            <ac:picMk id="7" creationId="{68DD22B6-4DAC-63C8-C592-73B10314C6FF}"/>
          </ac:picMkLst>
        </pc:picChg>
      </pc:sldChg>
      <pc:sldChg chg="new del">
        <pc:chgData name="s1901028@sendai.kosen-ac.jp" userId="50d02d29-ba3a-4974-8c02-4beb13eaef79" providerId="ADAL" clId="{E5523BFC-12A5-401F-8169-2F552BD5B520}" dt="2022-05-23T00:31:27.100" v="7966" actId="47"/>
        <pc:sldMkLst>
          <pc:docMk/>
          <pc:sldMk cId="1801257783" sldId="274"/>
        </pc:sldMkLst>
      </pc:sldChg>
      <pc:sldChg chg="addSp delSp modSp add mod setBg delDesignElem">
        <pc:chgData name="s1901028@sendai.kosen-ac.jp" userId="50d02d29-ba3a-4974-8c02-4beb13eaef79" providerId="ADAL" clId="{E5523BFC-12A5-401F-8169-2F552BD5B520}" dt="2022-05-23T00:56:01.728" v="8268" actId="14100"/>
        <pc:sldMkLst>
          <pc:docMk/>
          <pc:sldMk cId="1926346912" sldId="275"/>
        </pc:sldMkLst>
        <pc:spChg chg="mod">
          <ac:chgData name="s1901028@sendai.kosen-ac.jp" userId="50d02d29-ba3a-4974-8c02-4beb13eaef79" providerId="ADAL" clId="{E5523BFC-12A5-401F-8169-2F552BD5B520}" dt="2022-05-23T00:37:41.671" v="7988" actId="1076"/>
          <ac:spMkLst>
            <pc:docMk/>
            <pc:sldMk cId="1926346912" sldId="275"/>
            <ac:spMk id="2" creationId="{8C534005-86ED-B155-AEDE-E4EB34ED7E85}"/>
          </ac:spMkLst>
        </pc:spChg>
        <pc:spChg chg="add del mod">
          <ac:chgData name="s1901028@sendai.kosen-ac.jp" userId="50d02d29-ba3a-4974-8c02-4beb13eaef79" providerId="ADAL" clId="{E5523BFC-12A5-401F-8169-2F552BD5B520}" dt="2022-05-23T00:35:24.547" v="7969" actId="478"/>
          <ac:spMkLst>
            <pc:docMk/>
            <pc:sldMk cId="1926346912" sldId="275"/>
            <ac:spMk id="4" creationId="{C8ED142F-FFFB-DBC9-8CE2-C0D0C568E6E6}"/>
          </ac:spMkLst>
        </pc:spChg>
        <pc:spChg chg="add">
          <ac:chgData name="s1901028@sendai.kosen-ac.jp" userId="50d02d29-ba3a-4974-8c02-4beb13eaef79" providerId="ADAL" clId="{E5523BFC-12A5-401F-8169-2F552BD5B520}" dt="2022-05-23T00:31:36.190" v="7967" actId="26606"/>
          <ac:spMkLst>
            <pc:docMk/>
            <pc:sldMk cId="1926346912" sldId="275"/>
            <ac:spMk id="9" creationId="{A4AC5506-6312-4701-8D3C-40187889A947}"/>
          </ac:spMkLst>
        </pc:spChg>
        <pc:spChg chg="add del mod">
          <ac:chgData name="s1901028@sendai.kosen-ac.jp" userId="50d02d29-ba3a-4974-8c02-4beb13eaef79" providerId="ADAL" clId="{E5523BFC-12A5-401F-8169-2F552BD5B520}" dt="2022-05-23T00:37:38.029" v="7984"/>
          <ac:spMkLst>
            <pc:docMk/>
            <pc:sldMk cId="1926346912" sldId="275"/>
            <ac:spMk id="11" creationId="{706F57CA-CB58-DA7B-6BD3-923F3ABC38F9}"/>
          </ac:spMkLst>
        </pc:spChg>
        <pc:spChg chg="del">
          <ac:chgData name="s1901028@sendai.kosen-ac.jp" userId="50d02d29-ba3a-4974-8c02-4beb13eaef79" providerId="ADAL" clId="{E5523BFC-12A5-401F-8169-2F552BD5B520}" dt="2022-05-23T00:31:25.210" v="7965"/>
          <ac:spMkLst>
            <pc:docMk/>
            <pc:sldMk cId="1926346912" sldId="275"/>
            <ac:spMk id="12" creationId="{A4AC5506-6312-4701-8D3C-40187889A947}"/>
          </ac:spMkLst>
        </pc:spChg>
        <pc:spChg chg="add del mod">
          <ac:chgData name="s1901028@sendai.kosen-ac.jp" userId="50d02d29-ba3a-4974-8c02-4beb13eaef79" providerId="ADAL" clId="{E5523BFC-12A5-401F-8169-2F552BD5B520}" dt="2022-05-23T00:37:38.032" v="7986"/>
          <ac:spMkLst>
            <pc:docMk/>
            <pc:sldMk cId="1926346912" sldId="275"/>
            <ac:spMk id="13" creationId="{FA8D493D-114F-8DE9-A003-6233BA9200B7}"/>
          </ac:spMkLst>
        </pc:spChg>
        <pc:spChg chg="add mod">
          <ac:chgData name="s1901028@sendai.kosen-ac.jp" userId="50d02d29-ba3a-4974-8c02-4beb13eaef79" providerId="ADAL" clId="{E5523BFC-12A5-401F-8169-2F552BD5B520}" dt="2022-05-23T00:55:55.722" v="8267" actId="1076"/>
          <ac:spMkLst>
            <pc:docMk/>
            <pc:sldMk cId="1926346912" sldId="275"/>
            <ac:spMk id="14" creationId="{C24C4B1A-AD8C-B7EA-BD99-04CC74BB5958}"/>
          </ac:spMkLst>
        </pc:spChg>
        <pc:picChg chg="add del mod">
          <ac:chgData name="s1901028@sendai.kosen-ac.jp" userId="50d02d29-ba3a-4974-8c02-4beb13eaef79" providerId="ADAL" clId="{E5523BFC-12A5-401F-8169-2F552BD5B520}" dt="2022-05-23T00:54:49.744" v="8219" actId="478"/>
          <ac:picMkLst>
            <pc:docMk/>
            <pc:sldMk cId="1926346912" sldId="275"/>
            <ac:picMk id="6" creationId="{32ABA3BB-1718-312A-BAED-C8F9854D7CDA}"/>
          </ac:picMkLst>
        </pc:picChg>
        <pc:picChg chg="del mod">
          <ac:chgData name="s1901028@sendai.kosen-ac.jp" userId="50d02d29-ba3a-4974-8c02-4beb13eaef79" providerId="ADAL" clId="{E5523BFC-12A5-401F-8169-2F552BD5B520}" dt="2022-05-23T00:31:41.794" v="7968" actId="478"/>
          <ac:picMkLst>
            <pc:docMk/>
            <pc:sldMk cId="1926346912" sldId="275"/>
            <ac:picMk id="7" creationId="{68DD22B6-4DAC-63C8-C592-73B10314C6FF}"/>
          </ac:picMkLst>
        </pc:picChg>
        <pc:picChg chg="add del mod">
          <ac:chgData name="s1901028@sendai.kosen-ac.jp" userId="50d02d29-ba3a-4974-8c02-4beb13eaef79" providerId="ADAL" clId="{E5523BFC-12A5-401F-8169-2F552BD5B520}" dt="2022-05-23T00:54:51.283" v="8220" actId="478"/>
          <ac:picMkLst>
            <pc:docMk/>
            <pc:sldMk cId="1926346912" sldId="275"/>
            <ac:picMk id="10" creationId="{F5FC14DF-0177-580B-12AB-9EB65B1A92AA}"/>
          </ac:picMkLst>
        </pc:picChg>
        <pc:picChg chg="add mod">
          <ac:chgData name="s1901028@sendai.kosen-ac.jp" userId="50d02d29-ba3a-4974-8c02-4beb13eaef79" providerId="ADAL" clId="{E5523BFC-12A5-401F-8169-2F552BD5B520}" dt="2022-05-23T00:55:35.366" v="8262" actId="14100"/>
          <ac:picMkLst>
            <pc:docMk/>
            <pc:sldMk cId="1926346912" sldId="275"/>
            <ac:picMk id="16" creationId="{44CB1E30-E3B3-08B7-3933-A31ACBA8FF8B}"/>
          </ac:picMkLst>
        </pc:picChg>
        <pc:picChg chg="add mod">
          <ac:chgData name="s1901028@sendai.kosen-ac.jp" userId="50d02d29-ba3a-4974-8c02-4beb13eaef79" providerId="ADAL" clId="{E5523BFC-12A5-401F-8169-2F552BD5B520}" dt="2022-05-23T00:56:01.728" v="8268" actId="14100"/>
          <ac:picMkLst>
            <pc:docMk/>
            <pc:sldMk cId="1926346912" sldId="275"/>
            <ac:picMk id="18" creationId="{7F45120F-C847-80D8-FE3E-5AF5AEF607B9}"/>
          </ac:picMkLst>
        </pc:picChg>
      </pc:sldChg>
      <pc:sldChg chg="new del">
        <pc:chgData name="s1901028@sendai.kosen-ac.jp" userId="50d02d29-ba3a-4974-8c02-4beb13eaef79" providerId="ADAL" clId="{E5523BFC-12A5-401F-8169-2F552BD5B520}" dt="2022-05-23T00:39:01.723" v="8133" actId="47"/>
        <pc:sldMkLst>
          <pc:docMk/>
          <pc:sldMk cId="2824664923" sldId="276"/>
        </pc:sldMkLst>
      </pc:sldChg>
      <pc:sldChg chg="addSp delSp modSp add mod ord setBg delDesignElem">
        <pc:chgData name="s1901028@sendai.kosen-ac.jp" userId="50d02d29-ba3a-4974-8c02-4beb13eaef79" providerId="ADAL" clId="{E5523BFC-12A5-401F-8169-2F552BD5B520}" dt="2022-05-23T00:57:14.766" v="8372"/>
        <pc:sldMkLst>
          <pc:docMk/>
          <pc:sldMk cId="3135107392" sldId="276"/>
        </pc:sldMkLst>
        <pc:spChg chg="del mod">
          <ac:chgData name="s1901028@sendai.kosen-ac.jp" userId="50d02d29-ba3a-4974-8c02-4beb13eaef79" providerId="ADAL" clId="{E5523BFC-12A5-401F-8169-2F552BD5B520}" dt="2022-05-23T00:39:46.458" v="8150" actId="478"/>
          <ac:spMkLst>
            <pc:docMk/>
            <pc:sldMk cId="3135107392" sldId="276"/>
            <ac:spMk id="2" creationId="{8C534005-86ED-B155-AEDE-E4EB34ED7E85}"/>
          </ac:spMkLst>
        </pc:spChg>
        <pc:spChg chg="add mod">
          <ac:chgData name="s1901028@sendai.kosen-ac.jp" userId="50d02d29-ba3a-4974-8c02-4beb13eaef79" providerId="ADAL" clId="{E5523BFC-12A5-401F-8169-2F552BD5B520}" dt="2022-05-23T00:39:59.102" v="8201" actId="20577"/>
          <ac:spMkLst>
            <pc:docMk/>
            <pc:sldMk cId="3135107392" sldId="276"/>
            <ac:spMk id="4" creationId="{B02D090C-79F7-C0F3-62D4-E012E5B2C259}"/>
          </ac:spMkLst>
        </pc:spChg>
        <pc:spChg chg="del">
          <ac:chgData name="s1901028@sendai.kosen-ac.jp" userId="50d02d29-ba3a-4974-8c02-4beb13eaef79" providerId="ADAL" clId="{E5523BFC-12A5-401F-8169-2F552BD5B520}" dt="2022-05-23T00:39:05.075" v="8135"/>
          <ac:spMkLst>
            <pc:docMk/>
            <pc:sldMk cId="3135107392" sldId="276"/>
            <ac:spMk id="9" creationId="{A4AC5506-6312-4701-8D3C-40187889A947}"/>
          </ac:spMkLst>
        </pc:spChg>
        <pc:spChg chg="del">
          <ac:chgData name="s1901028@sendai.kosen-ac.jp" userId="50d02d29-ba3a-4974-8c02-4beb13eaef79" providerId="ADAL" clId="{E5523BFC-12A5-401F-8169-2F552BD5B520}" dt="2022-05-23T00:39:39.826" v="8138" actId="478"/>
          <ac:spMkLst>
            <pc:docMk/>
            <pc:sldMk cId="3135107392" sldId="276"/>
            <ac:spMk id="14" creationId="{C24C4B1A-AD8C-B7EA-BD99-04CC74BB5958}"/>
          </ac:spMkLst>
        </pc:spChg>
        <pc:spChg chg="add del mod">
          <ac:chgData name="s1901028@sendai.kosen-ac.jp" userId="50d02d29-ba3a-4974-8c02-4beb13eaef79" providerId="ADAL" clId="{E5523BFC-12A5-401F-8169-2F552BD5B520}" dt="2022-05-23T00:57:14.766" v="8372"/>
          <ac:spMkLst>
            <pc:docMk/>
            <pc:sldMk cId="3135107392" sldId="276"/>
            <ac:spMk id="15" creationId="{A75BD6AA-9912-301B-90DD-69009E43C779}"/>
          </ac:spMkLst>
        </pc:spChg>
        <pc:spChg chg="add mod">
          <ac:chgData name="s1901028@sendai.kosen-ac.jp" userId="50d02d29-ba3a-4974-8c02-4beb13eaef79" providerId="ADAL" clId="{E5523BFC-12A5-401F-8169-2F552BD5B520}" dt="2022-05-23T00:57:13.473" v="8370" actId="1076"/>
          <ac:spMkLst>
            <pc:docMk/>
            <pc:sldMk cId="3135107392" sldId="276"/>
            <ac:spMk id="16" creationId="{277F722E-E131-E2D8-6A88-70A32301FBEB}"/>
          </ac:spMkLst>
        </pc:spChg>
        <pc:picChg chg="del">
          <ac:chgData name="s1901028@sendai.kosen-ac.jp" userId="50d02d29-ba3a-4974-8c02-4beb13eaef79" providerId="ADAL" clId="{E5523BFC-12A5-401F-8169-2F552BD5B520}" dt="2022-05-23T00:39:37.867" v="8137" actId="478"/>
          <ac:picMkLst>
            <pc:docMk/>
            <pc:sldMk cId="3135107392" sldId="276"/>
            <ac:picMk id="6" creationId="{32ABA3BB-1718-312A-BAED-C8F9854D7CDA}"/>
          </ac:picMkLst>
        </pc:picChg>
        <pc:picChg chg="add mod">
          <ac:chgData name="s1901028@sendai.kosen-ac.jp" userId="50d02d29-ba3a-4974-8c02-4beb13eaef79" providerId="ADAL" clId="{E5523BFC-12A5-401F-8169-2F552BD5B520}" dt="2022-05-23T00:42:58.598" v="8206" actId="1076"/>
          <ac:picMkLst>
            <pc:docMk/>
            <pc:sldMk cId="3135107392" sldId="276"/>
            <ac:picMk id="7" creationId="{6F430B8F-5FB6-3917-7212-787E41C238A5}"/>
          </ac:picMkLst>
        </pc:picChg>
        <pc:picChg chg="del">
          <ac:chgData name="s1901028@sendai.kosen-ac.jp" userId="50d02d29-ba3a-4974-8c02-4beb13eaef79" providerId="ADAL" clId="{E5523BFC-12A5-401F-8169-2F552BD5B520}" dt="2022-05-23T00:39:36.470" v="8136" actId="478"/>
          <ac:picMkLst>
            <pc:docMk/>
            <pc:sldMk cId="3135107392" sldId="276"/>
            <ac:picMk id="10" creationId="{F5FC14DF-0177-580B-12AB-9EB65B1A92AA}"/>
          </ac:picMkLst>
        </pc:picChg>
        <pc:picChg chg="add mod">
          <ac:chgData name="s1901028@sendai.kosen-ac.jp" userId="50d02d29-ba3a-4974-8c02-4beb13eaef79" providerId="ADAL" clId="{E5523BFC-12A5-401F-8169-2F552BD5B520}" dt="2022-05-23T00:57:08.528" v="8369" actId="1076"/>
          <ac:picMkLst>
            <pc:docMk/>
            <pc:sldMk cId="3135107392" sldId="276"/>
            <ac:picMk id="11" creationId="{179C4887-2A77-E8BB-1CD9-9A5591D8BFA4}"/>
          </ac:picMkLst>
        </pc:picChg>
        <pc:picChg chg="add mod">
          <ac:chgData name="s1901028@sendai.kosen-ac.jp" userId="50d02d29-ba3a-4974-8c02-4beb13eaef79" providerId="ADAL" clId="{E5523BFC-12A5-401F-8169-2F552BD5B520}" dt="2022-05-23T00:43:40.666" v="8216" actId="1076"/>
          <ac:picMkLst>
            <pc:docMk/>
            <pc:sldMk cId="3135107392" sldId="276"/>
            <ac:picMk id="13" creationId="{2747C34F-91C2-6FB4-AACE-2D65AD61C6E2}"/>
          </ac:picMkLst>
        </pc:picChg>
      </pc:sldChg>
      <pc:sldChg chg="addSp delSp modSp new del mod">
        <pc:chgData name="s1901028@sendai.kosen-ac.jp" userId="50d02d29-ba3a-4974-8c02-4beb13eaef79" providerId="ADAL" clId="{E5523BFC-12A5-401F-8169-2F552BD5B520}" dt="2022-05-23T00:59:27.728" v="8421" actId="47"/>
        <pc:sldMkLst>
          <pc:docMk/>
          <pc:sldMk cId="618005130" sldId="277"/>
        </pc:sldMkLst>
        <pc:spChg chg="mod">
          <ac:chgData name="s1901028@sendai.kosen-ac.jp" userId="50d02d29-ba3a-4974-8c02-4beb13eaef79" providerId="ADAL" clId="{E5523BFC-12A5-401F-8169-2F552BD5B520}" dt="2022-05-23T00:57:34.482" v="8409" actId="20577"/>
          <ac:spMkLst>
            <pc:docMk/>
            <pc:sldMk cId="618005130" sldId="277"/>
            <ac:spMk id="2" creationId="{C4092A50-BA3C-CDB6-8EEC-0CD824ABA751}"/>
          </ac:spMkLst>
        </pc:spChg>
        <pc:spChg chg="del">
          <ac:chgData name="s1901028@sendai.kosen-ac.jp" userId="50d02d29-ba3a-4974-8c02-4beb13eaef79" providerId="ADAL" clId="{E5523BFC-12A5-401F-8169-2F552BD5B520}" dt="2022-05-23T00:57:37.220" v="8410" actId="478"/>
          <ac:spMkLst>
            <pc:docMk/>
            <pc:sldMk cId="618005130" sldId="277"/>
            <ac:spMk id="3" creationId="{1AE86A2F-8EEF-DBF7-44EB-FAA547926F23}"/>
          </ac:spMkLst>
        </pc:spChg>
        <pc:picChg chg="add mod">
          <ac:chgData name="s1901028@sendai.kosen-ac.jp" userId="50d02d29-ba3a-4974-8c02-4beb13eaef79" providerId="ADAL" clId="{E5523BFC-12A5-401F-8169-2F552BD5B520}" dt="2022-05-23T00:57:53.877" v="8415" actId="14100"/>
          <ac:picMkLst>
            <pc:docMk/>
            <pc:sldMk cId="618005130" sldId="277"/>
            <ac:picMk id="5" creationId="{A19F866C-4259-5F23-25A3-C7F2CBC9D502}"/>
          </ac:picMkLst>
        </pc:picChg>
        <pc:picChg chg="add mod">
          <ac:chgData name="s1901028@sendai.kosen-ac.jp" userId="50d02d29-ba3a-4974-8c02-4beb13eaef79" providerId="ADAL" clId="{E5523BFC-12A5-401F-8169-2F552BD5B520}" dt="2022-05-23T00:58:12.033" v="8420" actId="14100"/>
          <ac:picMkLst>
            <pc:docMk/>
            <pc:sldMk cId="618005130" sldId="277"/>
            <ac:picMk id="7" creationId="{E1805D0F-7A30-4E94-525C-951F753FFF75}"/>
          </ac:picMkLst>
        </pc:picChg>
      </pc:sldChg>
      <pc:sldChg chg="addSp modSp new mod setBg">
        <pc:chgData name="s1901028@sendai.kosen-ac.jp" userId="50d02d29-ba3a-4974-8c02-4beb13eaef79" providerId="ADAL" clId="{E5523BFC-12A5-401F-8169-2F552BD5B520}" dt="2022-05-23T01:13:08.625" v="8711" actId="14100"/>
        <pc:sldMkLst>
          <pc:docMk/>
          <pc:sldMk cId="2937498477" sldId="277"/>
        </pc:sldMkLst>
        <pc:spChg chg="mod">
          <ac:chgData name="s1901028@sendai.kosen-ac.jp" userId="50d02d29-ba3a-4974-8c02-4beb13eaef79" providerId="ADAL" clId="{E5523BFC-12A5-401F-8169-2F552BD5B520}" dt="2022-05-23T01:13:08.625" v="8711" actId="14100"/>
          <ac:spMkLst>
            <pc:docMk/>
            <pc:sldMk cId="2937498477" sldId="277"/>
            <ac:spMk id="2" creationId="{64B86D04-ECF5-419A-36C0-8891B8177702}"/>
          </ac:spMkLst>
        </pc:spChg>
        <pc:spChg chg="mod">
          <ac:chgData name="s1901028@sendai.kosen-ac.jp" userId="50d02d29-ba3a-4974-8c02-4beb13eaef79" providerId="ADAL" clId="{E5523BFC-12A5-401F-8169-2F552BD5B520}" dt="2022-05-23T01:12:53.234" v="8710" actId="20577"/>
          <ac:spMkLst>
            <pc:docMk/>
            <pc:sldMk cId="2937498477" sldId="277"/>
            <ac:spMk id="3" creationId="{4C2C5D16-068F-2BDD-9149-E3393E903B14}"/>
          </ac:spMkLst>
        </pc:spChg>
        <pc:spChg chg="add">
          <ac:chgData name="s1901028@sendai.kosen-ac.jp" userId="50d02d29-ba3a-4974-8c02-4beb13eaef79" providerId="ADAL" clId="{E5523BFC-12A5-401F-8169-2F552BD5B520}" dt="2022-05-23T01:12:15.138" v="8701" actId="26606"/>
          <ac:spMkLst>
            <pc:docMk/>
            <pc:sldMk cId="2937498477" sldId="277"/>
            <ac:spMk id="10" creationId="{5E39A796-BE83-48B1-B33F-35C4A32AAB57}"/>
          </ac:spMkLst>
        </pc:spChg>
        <pc:spChg chg="add">
          <ac:chgData name="s1901028@sendai.kosen-ac.jp" userId="50d02d29-ba3a-4974-8c02-4beb13eaef79" providerId="ADAL" clId="{E5523BFC-12A5-401F-8169-2F552BD5B520}" dt="2022-05-23T01:12:15.138" v="8701" actId="26606"/>
          <ac:spMkLst>
            <pc:docMk/>
            <pc:sldMk cId="2937498477" sldId="277"/>
            <ac:spMk id="12" creationId="{72F84B47-E267-4194-8194-831DB7B5547F}"/>
          </ac:spMkLst>
        </pc:spChg>
        <pc:picChg chg="add mod">
          <ac:chgData name="s1901028@sendai.kosen-ac.jp" userId="50d02d29-ba3a-4974-8c02-4beb13eaef79" providerId="ADAL" clId="{E5523BFC-12A5-401F-8169-2F552BD5B520}" dt="2022-05-23T01:12:30.406" v="8704" actId="14100"/>
          <ac:picMkLst>
            <pc:docMk/>
            <pc:sldMk cId="2937498477" sldId="277"/>
            <ac:picMk id="5" creationId="{77A7A439-33A4-50A7-5D90-15D14A970651}"/>
          </ac:picMkLst>
        </pc:picChg>
      </pc:sldChg>
      <pc:sldChg chg="addSp delSp modSp new mod">
        <pc:chgData name="s1901028@sendai.kosen-ac.jp" userId="50d02d29-ba3a-4974-8c02-4beb13eaef79" providerId="ADAL" clId="{E5523BFC-12A5-401F-8169-2F552BD5B520}" dt="2022-05-23T08:36:39.814" v="9424" actId="1076"/>
        <pc:sldMkLst>
          <pc:docMk/>
          <pc:sldMk cId="1836969623" sldId="278"/>
        </pc:sldMkLst>
        <pc:spChg chg="del">
          <ac:chgData name="s1901028@sendai.kosen-ac.jp" userId="50d02d29-ba3a-4974-8c02-4beb13eaef79" providerId="ADAL" clId="{E5523BFC-12A5-401F-8169-2F552BD5B520}" dt="2022-05-23T08:31:19.865" v="9231" actId="478"/>
          <ac:spMkLst>
            <pc:docMk/>
            <pc:sldMk cId="1836969623" sldId="278"/>
            <ac:spMk id="2" creationId="{638F72D3-E46F-6658-FA0B-8C19A8B6C362}"/>
          </ac:spMkLst>
        </pc:spChg>
        <pc:spChg chg="mod">
          <ac:chgData name="s1901028@sendai.kosen-ac.jp" userId="50d02d29-ba3a-4974-8c02-4beb13eaef79" providerId="ADAL" clId="{E5523BFC-12A5-401F-8169-2F552BD5B520}" dt="2022-05-23T08:32:52.568" v="9408" actId="14100"/>
          <ac:spMkLst>
            <pc:docMk/>
            <pc:sldMk cId="1836969623" sldId="278"/>
            <ac:spMk id="3" creationId="{171A5F3A-53A4-969F-D864-091ABBC4CF2E}"/>
          </ac:spMkLst>
        </pc:spChg>
        <pc:spChg chg="add mod">
          <ac:chgData name="s1901028@sendai.kosen-ac.jp" userId="50d02d29-ba3a-4974-8c02-4beb13eaef79" providerId="ADAL" clId="{E5523BFC-12A5-401F-8169-2F552BD5B520}" dt="2022-05-23T08:31:20.550" v="9232"/>
          <ac:spMkLst>
            <pc:docMk/>
            <pc:sldMk cId="1836969623" sldId="278"/>
            <ac:spMk id="4" creationId="{2333B938-9625-B9BC-F703-A48E72564B07}"/>
          </ac:spMkLst>
        </pc:spChg>
        <pc:spChg chg="add del mod">
          <ac:chgData name="s1901028@sendai.kosen-ac.jp" userId="50d02d29-ba3a-4974-8c02-4beb13eaef79" providerId="ADAL" clId="{E5523BFC-12A5-401F-8169-2F552BD5B520}" dt="2022-05-23T08:32:50.298" v="9407" actId="478"/>
          <ac:spMkLst>
            <pc:docMk/>
            <pc:sldMk cId="1836969623" sldId="278"/>
            <ac:spMk id="5" creationId="{D4A6623A-8D17-D34D-7487-8204FD395A5A}"/>
          </ac:spMkLst>
        </pc:spChg>
        <pc:picChg chg="add mod">
          <ac:chgData name="s1901028@sendai.kosen-ac.jp" userId="50d02d29-ba3a-4974-8c02-4beb13eaef79" providerId="ADAL" clId="{E5523BFC-12A5-401F-8169-2F552BD5B520}" dt="2022-05-23T08:36:21.793" v="9418" actId="1076"/>
          <ac:picMkLst>
            <pc:docMk/>
            <pc:sldMk cId="1836969623" sldId="278"/>
            <ac:picMk id="7" creationId="{E52199A4-3823-36F6-1E89-7646F410E480}"/>
          </ac:picMkLst>
        </pc:picChg>
        <pc:picChg chg="add mod">
          <ac:chgData name="s1901028@sendai.kosen-ac.jp" userId="50d02d29-ba3a-4974-8c02-4beb13eaef79" providerId="ADAL" clId="{E5523BFC-12A5-401F-8169-2F552BD5B520}" dt="2022-05-23T08:36:39.814" v="9424" actId="1076"/>
          <ac:picMkLst>
            <pc:docMk/>
            <pc:sldMk cId="1836969623" sldId="278"/>
            <ac:picMk id="9" creationId="{DFABB4B8-1945-7693-2582-EED69B360611}"/>
          </ac:picMkLst>
        </pc:picChg>
      </pc:sldChg>
      <pc:sldChg chg="addSp delSp modSp add mod">
        <pc:chgData name="s1901028@sendai.kosen-ac.jp" userId="50d02d29-ba3a-4974-8c02-4beb13eaef79" providerId="ADAL" clId="{E5523BFC-12A5-401F-8169-2F552BD5B520}" dt="2022-05-23T08:39:08.437" v="9583" actId="14100"/>
        <pc:sldMkLst>
          <pc:docMk/>
          <pc:sldMk cId="240965403" sldId="279"/>
        </pc:sldMkLst>
        <pc:spChg chg="mod">
          <ac:chgData name="s1901028@sendai.kosen-ac.jp" userId="50d02d29-ba3a-4974-8c02-4beb13eaef79" providerId="ADAL" clId="{E5523BFC-12A5-401F-8169-2F552BD5B520}" dt="2022-05-23T08:37:32.178" v="9565"/>
          <ac:spMkLst>
            <pc:docMk/>
            <pc:sldMk cId="240965403" sldId="279"/>
            <ac:spMk id="3" creationId="{171A5F3A-53A4-969F-D864-091ABBC4CF2E}"/>
          </ac:spMkLst>
        </pc:spChg>
        <pc:picChg chg="add mod">
          <ac:chgData name="s1901028@sendai.kosen-ac.jp" userId="50d02d29-ba3a-4974-8c02-4beb13eaef79" providerId="ADAL" clId="{E5523BFC-12A5-401F-8169-2F552BD5B520}" dt="2022-05-23T08:38:54.652" v="9577" actId="14100"/>
          <ac:picMkLst>
            <pc:docMk/>
            <pc:sldMk cId="240965403" sldId="279"/>
            <ac:picMk id="5" creationId="{2AD1230F-B163-D5E9-AF2A-7C908EFF571F}"/>
          </ac:picMkLst>
        </pc:picChg>
        <pc:picChg chg="del">
          <ac:chgData name="s1901028@sendai.kosen-ac.jp" userId="50d02d29-ba3a-4974-8c02-4beb13eaef79" providerId="ADAL" clId="{E5523BFC-12A5-401F-8169-2F552BD5B520}" dt="2022-05-23T08:37:34.090" v="9566" actId="478"/>
          <ac:picMkLst>
            <pc:docMk/>
            <pc:sldMk cId="240965403" sldId="279"/>
            <ac:picMk id="7" creationId="{E52199A4-3823-36F6-1E89-7646F410E480}"/>
          </ac:picMkLst>
        </pc:picChg>
        <pc:picChg chg="add mod">
          <ac:chgData name="s1901028@sendai.kosen-ac.jp" userId="50d02d29-ba3a-4974-8c02-4beb13eaef79" providerId="ADAL" clId="{E5523BFC-12A5-401F-8169-2F552BD5B520}" dt="2022-05-23T08:39:08.437" v="9583" actId="14100"/>
          <ac:picMkLst>
            <pc:docMk/>
            <pc:sldMk cId="240965403" sldId="279"/>
            <ac:picMk id="8" creationId="{F589878C-C0E6-EA15-34D9-4CAF0AF06999}"/>
          </ac:picMkLst>
        </pc:picChg>
        <pc:picChg chg="del mod">
          <ac:chgData name="s1901028@sendai.kosen-ac.jp" userId="50d02d29-ba3a-4974-8c02-4beb13eaef79" providerId="ADAL" clId="{E5523BFC-12A5-401F-8169-2F552BD5B520}" dt="2022-05-23T08:38:31.875" v="9568" actId="478"/>
          <ac:picMkLst>
            <pc:docMk/>
            <pc:sldMk cId="240965403" sldId="279"/>
            <ac:picMk id="9" creationId="{DFABB4B8-1945-7693-2582-EED69B360611}"/>
          </ac:picMkLst>
        </pc:picChg>
      </pc:sldChg>
      <pc:sldChg chg="new del">
        <pc:chgData name="s1901028@sendai.kosen-ac.jp" userId="50d02d29-ba3a-4974-8c02-4beb13eaef79" providerId="ADAL" clId="{E5523BFC-12A5-401F-8169-2F552BD5B520}" dt="2022-05-23T08:36:50.197" v="9426" actId="47"/>
        <pc:sldMkLst>
          <pc:docMk/>
          <pc:sldMk cId="1932037275" sldId="279"/>
        </pc:sldMkLst>
      </pc:sldChg>
      <pc:sldChg chg="addSp modSp new mod setBg">
        <pc:chgData name="s1901028@sendai.kosen-ac.jp" userId="50d02d29-ba3a-4974-8c02-4beb13eaef79" providerId="ADAL" clId="{E5523BFC-12A5-401F-8169-2F552BD5B520}" dt="2022-05-23T08:45:00.569" v="9737" actId="20577"/>
        <pc:sldMkLst>
          <pc:docMk/>
          <pc:sldMk cId="1109681983" sldId="280"/>
        </pc:sldMkLst>
        <pc:spChg chg="mod">
          <ac:chgData name="s1901028@sendai.kosen-ac.jp" userId="50d02d29-ba3a-4974-8c02-4beb13eaef79" providerId="ADAL" clId="{E5523BFC-12A5-401F-8169-2F552BD5B520}" dt="2022-05-23T08:44:29.656" v="9729" actId="26606"/>
          <ac:spMkLst>
            <pc:docMk/>
            <pc:sldMk cId="1109681983" sldId="280"/>
            <ac:spMk id="2" creationId="{A3CEC7EF-382B-98D0-D0C8-3EF80337B8AB}"/>
          </ac:spMkLst>
        </pc:spChg>
        <pc:spChg chg="mod">
          <ac:chgData name="s1901028@sendai.kosen-ac.jp" userId="50d02d29-ba3a-4974-8c02-4beb13eaef79" providerId="ADAL" clId="{E5523BFC-12A5-401F-8169-2F552BD5B520}" dt="2022-05-23T08:45:00.569" v="9737" actId="20577"/>
          <ac:spMkLst>
            <pc:docMk/>
            <pc:sldMk cId="1109681983" sldId="280"/>
            <ac:spMk id="3" creationId="{C6B85F04-F4C5-CA40-5758-88E07E21ED28}"/>
          </ac:spMkLst>
        </pc:spChg>
        <pc:spChg chg="add">
          <ac:chgData name="s1901028@sendai.kosen-ac.jp" userId="50d02d29-ba3a-4974-8c02-4beb13eaef79" providerId="ADAL" clId="{E5523BFC-12A5-401F-8169-2F552BD5B520}" dt="2022-05-23T08:44:29.656" v="9729" actId="26606"/>
          <ac:spMkLst>
            <pc:docMk/>
            <pc:sldMk cId="1109681983" sldId="280"/>
            <ac:spMk id="12" creationId="{88263A24-0C1F-4677-B43C-4AE14E276B27}"/>
          </ac:spMkLst>
        </pc:spChg>
        <pc:spChg chg="add">
          <ac:chgData name="s1901028@sendai.kosen-ac.jp" userId="50d02d29-ba3a-4974-8c02-4beb13eaef79" providerId="ADAL" clId="{E5523BFC-12A5-401F-8169-2F552BD5B520}" dt="2022-05-23T08:44:29.656" v="9729" actId="26606"/>
          <ac:spMkLst>
            <pc:docMk/>
            <pc:sldMk cId="1109681983" sldId="280"/>
            <ac:spMk id="14" creationId="{0ADDB668-2CA4-4D2B-9C34-3487CA330BA8}"/>
          </ac:spMkLst>
        </pc:spChg>
        <pc:spChg chg="add">
          <ac:chgData name="s1901028@sendai.kosen-ac.jp" userId="50d02d29-ba3a-4974-8c02-4beb13eaef79" providerId="ADAL" clId="{E5523BFC-12A5-401F-8169-2F552BD5B520}" dt="2022-05-23T08:44:29.656" v="9729" actId="26606"/>
          <ac:spMkLst>
            <pc:docMk/>
            <pc:sldMk cId="1109681983" sldId="280"/>
            <ac:spMk id="16" creationId="{2568BC19-F052-4108-93E1-6A3D1DEC072F}"/>
          </ac:spMkLst>
        </pc:spChg>
        <pc:spChg chg="add">
          <ac:chgData name="s1901028@sendai.kosen-ac.jp" userId="50d02d29-ba3a-4974-8c02-4beb13eaef79" providerId="ADAL" clId="{E5523BFC-12A5-401F-8169-2F552BD5B520}" dt="2022-05-23T08:44:29.656" v="9729" actId="26606"/>
          <ac:spMkLst>
            <pc:docMk/>
            <pc:sldMk cId="1109681983" sldId="280"/>
            <ac:spMk id="18" creationId="{D5FD337D-4D6B-4C8B-B6F5-121097E09881}"/>
          </ac:spMkLst>
        </pc:spChg>
        <pc:picChg chg="add mod">
          <ac:chgData name="s1901028@sendai.kosen-ac.jp" userId="50d02d29-ba3a-4974-8c02-4beb13eaef79" providerId="ADAL" clId="{E5523BFC-12A5-401F-8169-2F552BD5B520}" dt="2022-05-23T08:44:45.539" v="9733" actId="1076"/>
          <ac:picMkLst>
            <pc:docMk/>
            <pc:sldMk cId="1109681983" sldId="280"/>
            <ac:picMk id="5" creationId="{59098A84-A954-2C2A-353F-65915025CB0B}"/>
          </ac:picMkLst>
        </pc:picChg>
        <pc:picChg chg="add mod">
          <ac:chgData name="s1901028@sendai.kosen-ac.jp" userId="50d02d29-ba3a-4974-8c02-4beb13eaef79" providerId="ADAL" clId="{E5523BFC-12A5-401F-8169-2F552BD5B520}" dt="2022-05-23T08:44:35.412" v="9730" actId="1076"/>
          <ac:picMkLst>
            <pc:docMk/>
            <pc:sldMk cId="1109681983" sldId="280"/>
            <ac:picMk id="7" creationId="{82BAD13B-1691-8218-BBAA-0C623D4302C3}"/>
          </ac:picMkLst>
        </pc:picChg>
      </pc:sldChg>
    </pc:docChg>
  </pc:docChgLst>
  <pc:docChgLst>
    <pc:chgData name="s1901028【仙台広瀬】" userId="S::s1901028@sendai.kosen-ac.jp::50d02d29-ba3a-4974-8c02-4beb13eaef79" providerId="AD" clId="Web-{2838635C-DC81-F7AB-9F64-08C5CEC3EC72}"/>
    <pc:docChg chg="modSld">
      <pc:chgData name="s1901028【仙台広瀬】" userId="S::s1901028@sendai.kosen-ac.jp::50d02d29-ba3a-4974-8c02-4beb13eaef79" providerId="AD" clId="Web-{2838635C-DC81-F7AB-9F64-08C5CEC3EC72}" dt="2022-06-13T16:24:05.553" v="49" actId="20577"/>
      <pc:docMkLst>
        <pc:docMk/>
      </pc:docMkLst>
      <pc:sldChg chg="modSp">
        <pc:chgData name="s1901028【仙台広瀬】" userId="S::s1901028@sendai.kosen-ac.jp::50d02d29-ba3a-4974-8c02-4beb13eaef79" providerId="AD" clId="Web-{2838635C-DC81-F7AB-9F64-08C5CEC3EC72}" dt="2022-06-13T16:24:05.553" v="49" actId="20577"/>
        <pc:sldMkLst>
          <pc:docMk/>
          <pc:sldMk cId="3080699281" sldId="261"/>
        </pc:sldMkLst>
        <pc:spChg chg="mod">
          <ac:chgData name="s1901028【仙台広瀬】" userId="S::s1901028@sendai.kosen-ac.jp::50d02d29-ba3a-4974-8c02-4beb13eaef79" providerId="AD" clId="Web-{2838635C-DC81-F7AB-9F64-08C5CEC3EC72}" dt="2022-06-13T16:24:05.553" v="49" actId="20577"/>
          <ac:spMkLst>
            <pc:docMk/>
            <pc:sldMk cId="3080699281" sldId="261"/>
            <ac:spMk id="3" creationId="{6333B819-ACAB-8C5E-EB73-EF6FFC2FC3E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334351-EAE1-EC5A-F513-F40FF664C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E30CB65-B1A7-2E9D-E588-EAA773AC2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383A459-4001-6FB0-135D-F1BF6206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404671-FF31-1A58-C311-FE80FDB97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7132D9-5840-E42C-523A-838F3280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17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A05EBA-CB98-B67E-7B05-D05A498F5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41F3B42-C938-09B6-949A-C72430F27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F31D46-0EBC-75CC-0283-1FA1F682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D60DF3-E633-AABC-2E07-347F8AB8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F512F7-D03C-DA16-A98A-4606593F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68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51E62B7-4600-2BD2-4ADB-0BE3DA7F2C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B74C00D-BE03-69BB-9B7B-52970CE352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5F9E02-0A21-2D9E-3370-FA489024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14C7FC4-2495-72DD-6D0B-299AE6345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28468D7-2A14-4245-F447-BEC36315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1541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A1D56E-A932-0AE2-99D2-6F71DD08D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3F47D6-BB86-BCE5-B625-82B198CA3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6CDF43-9D52-69BD-2E70-07D86A678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6EB53C-1E3D-A389-F226-4D244AA8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1A538F1-AADA-9E6A-AE2C-88CAD69F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109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34608B-9A9E-24EC-64E6-A98129EF4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AC90DC-A14D-1A17-BB40-DECB104C8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FCC7421-D403-2BE4-1D51-B033488D6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15045E-4E7B-9E50-F1E4-FC5F9492A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44BD2B-9B96-B5F9-C7FB-8ADB6B90F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36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B771FA-0D57-8F77-C7FB-2B7CC4549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5D1A27-8F2A-9657-379F-9668154DC3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10814A-D76A-040A-D12B-9B96F9B37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C7ACA7-0358-30D2-9DA7-C12056FB7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5DFECB-B90A-22F7-B066-3EC86C48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3F5F1E3-E081-9D9C-F980-55281378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434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8AEBB7-EF77-A9FF-CC7F-53910BA9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0BEA89-3E44-8393-D192-E60DB770F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DEF0D2D-CA4C-6B21-52CC-1493EF7230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06B0205-726A-4DFF-54AB-DD5F705C4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BBB162F-CC2C-CE37-AF25-F57D2CE18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BC6D2D4-10E6-D9F6-3ACC-90042E1F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008522F-DBD9-068A-412C-C01816EB9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CD7DD41-4527-D796-6EEC-F8148ED94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7821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53C93A-D704-2E8A-8CEA-F7E5660BF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0487CD1-CDAF-3761-2CD1-8B56F5C8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D9B71B6-BA45-90CE-6F5C-81BBA4D01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60C038-E880-F6B3-F6A5-6530E258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523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0EB66C9-8B9F-0C4D-1797-DB937356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048FC3-FA30-A150-FED7-A5BF9E2CB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C97E4E-BE56-4B50-DA4C-11329A2D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2533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5E8EEC-DE32-A22E-E139-92C4D220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3934FB-9812-8E21-0674-7E73F157B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DB7F238-9728-2681-11CA-91F346AA2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695D6D7-86C5-2EE1-052D-691BEC29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67C5CF0-ECAE-4DBA-51B0-F1F70702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BD0722-5299-65C0-A659-B2AFA0E5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864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928295-09DA-1A0C-A476-829D81D2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B8EC907-B58E-4E9C-EB80-5B5D26D03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3D42B45-1588-4660-FCE5-F2140E958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6F339C1-EA7E-C194-6CC9-5466B3CF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01C221F-CE1F-8058-1C11-9A8752F3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A1B07C-182F-8509-FF7F-E2E7DA7F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50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F1CA00B-02DA-1A3D-EF95-4B3A1741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0DDBCE-F419-EAF8-3D20-0E1D1E9527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532469-1FBF-2BB7-EFEB-7C6D089AD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C63D-F26D-4CB9-AD87-5AD765BB1D86}" type="datetimeFigureOut">
              <a:rPr kumimoji="1" lang="ja-JP" altLang="en-US" smtClean="0"/>
              <a:t>2022/6/13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3CB183-6060-BBC6-A1CE-67823A812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9A9AB1A-7141-8B13-BEE0-522B8736C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9FFD4-35AA-4ED8-80EB-487449694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7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E2A4098-5D03-FC92-4BDE-452CBD96D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080808"/>
                </a:solidFill>
              </a:rPr>
              <a:t>関数</a:t>
            </a:r>
            <a:r>
              <a:rPr kumimoji="1" lang="en-US" altLang="ja-JP" dirty="0">
                <a:solidFill>
                  <a:srgbClr val="080808"/>
                </a:solidFill>
              </a:rPr>
              <a:t>(2)</a:t>
            </a:r>
            <a:endParaRPr kumimoji="1" lang="ja-JP" altLang="en-US" dirty="0">
              <a:solidFill>
                <a:srgbClr val="080808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C612B53-0E76-2804-88E7-5AF76766F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kumimoji="1" lang="en-US" altLang="ja-JP" sz="4800" dirty="0">
                <a:solidFill>
                  <a:srgbClr val="080808"/>
                </a:solidFill>
              </a:rPr>
              <a:t>C++</a:t>
            </a:r>
            <a:r>
              <a:rPr kumimoji="1" lang="ja-JP" altLang="en-US" sz="4800" dirty="0">
                <a:solidFill>
                  <a:srgbClr val="080808"/>
                </a:solidFill>
              </a:rPr>
              <a:t>講習会</a:t>
            </a:r>
            <a:br>
              <a:rPr kumimoji="1" lang="en-US" altLang="ja-JP" sz="4800" dirty="0">
                <a:solidFill>
                  <a:srgbClr val="080808"/>
                </a:solidFill>
              </a:rPr>
            </a:br>
            <a:r>
              <a:rPr kumimoji="1" lang="ja-JP" altLang="en-US" sz="4800" dirty="0">
                <a:solidFill>
                  <a:srgbClr val="080808"/>
                </a:solidFill>
              </a:rPr>
              <a:t>第</a:t>
            </a:r>
            <a:r>
              <a:rPr lang="en-US" altLang="ja-JP" sz="4800" dirty="0">
                <a:solidFill>
                  <a:srgbClr val="080808"/>
                </a:solidFill>
              </a:rPr>
              <a:t>8</a:t>
            </a:r>
            <a:r>
              <a:rPr kumimoji="1" lang="ja-JP" altLang="en-US" sz="4800" dirty="0">
                <a:solidFill>
                  <a:srgbClr val="080808"/>
                </a:solidFill>
              </a:rPr>
              <a:t>回目</a:t>
            </a:r>
          </a:p>
        </p:txBody>
      </p:sp>
      <p:sp>
        <p:nvSpPr>
          <p:cNvPr id="33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1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1A5F3A-53A4-969F-D864-091ABBC4C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1822450"/>
            <a:ext cx="10182726" cy="1325563"/>
          </a:xfrm>
        </p:spPr>
        <p:txBody>
          <a:bodyPr/>
          <a:lstStyle/>
          <a:p>
            <a:r>
              <a:rPr kumimoji="1" lang="en-US" altLang="ja-JP" dirty="0"/>
              <a:t>Sort</a:t>
            </a:r>
            <a:r>
              <a:rPr kumimoji="1" lang="ja-JP" altLang="en-US" dirty="0"/>
              <a:t>関数</a:t>
            </a:r>
            <a:br>
              <a:rPr lang="en-US" altLang="ja-JP" dirty="0"/>
            </a:br>
            <a:r>
              <a:rPr kumimoji="1" lang="ja-JP" altLang="en-US" dirty="0"/>
              <a:t>～配列の要素を小さい順に並べる</a:t>
            </a:r>
            <a:br>
              <a:rPr lang="en-US" altLang="ja-JP" dirty="0"/>
            </a:br>
            <a:r>
              <a:rPr lang="ja-JP" altLang="en-US" dirty="0"/>
              <a:t>　返り値はない</a:t>
            </a:r>
            <a:endParaRPr kumimoji="1" lang="en-US" altLang="ja-JP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333B938-9625-B9BC-F703-A48E7256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関数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配列を引数にして</a:t>
            </a:r>
            <a:r>
              <a:rPr kumimoji="1" lang="en-US" altLang="ja-JP" dirty="0"/>
              <a:t>STL</a:t>
            </a:r>
            <a:r>
              <a:rPr kumimoji="1" lang="ja-JP" altLang="en-US" dirty="0"/>
              <a:t>に渡したい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E52199A4-3823-36F6-1E89-7646F410E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9887"/>
            <a:ext cx="6273373" cy="3888113"/>
          </a:xfrm>
          <a:prstGeom prst="rect">
            <a:avLst/>
          </a:prstGeom>
        </p:spPr>
      </p:pic>
      <p:pic>
        <p:nvPicPr>
          <p:cNvPr id="9" name="図 8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DFABB4B8-1945-7693-2582-EED69B360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675" y="4034459"/>
            <a:ext cx="2069431" cy="26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9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1A5F3A-53A4-969F-D864-091ABBC4C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16" y="1822450"/>
            <a:ext cx="10182726" cy="1325563"/>
          </a:xfrm>
        </p:spPr>
        <p:txBody>
          <a:bodyPr/>
          <a:lstStyle/>
          <a:p>
            <a:r>
              <a:rPr lang="en-US" altLang="ja-JP" dirty="0"/>
              <a:t>reverse</a:t>
            </a:r>
            <a:r>
              <a:rPr lang="ja-JP" altLang="en-US" dirty="0"/>
              <a:t>関数</a:t>
            </a:r>
            <a:br>
              <a:rPr lang="en-US" altLang="ja-JP" dirty="0"/>
            </a:br>
            <a:r>
              <a:rPr lang="ja-JP" altLang="en-US" dirty="0"/>
              <a:t>～配列の要素の並びを逆にできる</a:t>
            </a:r>
            <a:endParaRPr kumimoji="1" lang="en-US" altLang="ja-JP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2333B938-9625-B9BC-F703-A48E7256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関数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配列を引数にして</a:t>
            </a:r>
            <a:r>
              <a:rPr kumimoji="1" lang="en-US" altLang="ja-JP" dirty="0"/>
              <a:t>STL</a:t>
            </a:r>
            <a:r>
              <a:rPr kumimoji="1" lang="ja-JP" altLang="en-US" dirty="0"/>
              <a:t>に渡したい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図 4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2AD1230F-B163-D5E9-AF2A-7C908EFF5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00" y="2582779"/>
            <a:ext cx="6861284" cy="4275221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F589878C-C0E6-EA15-34D9-4CAF0AF069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93" y="3709988"/>
            <a:ext cx="3422807" cy="299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3CEC7EF-382B-98D0-D0C8-3EF80337B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z="3600"/>
              <a:t>動作確認</a:t>
            </a:r>
            <a:r>
              <a:rPr kumimoji="1" lang="en-US" altLang="ja-JP" sz="3600"/>
              <a:t>2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85F04-F4C5-CA40-5758-88E07E21E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altLang="ja-JP" sz="2400"/>
              <a:t>so</a:t>
            </a:r>
            <a:r>
              <a:rPr kumimoji="1" lang="en-US" altLang="ja-JP" sz="2400"/>
              <a:t>rt</a:t>
            </a:r>
            <a:r>
              <a:rPr kumimoji="1" lang="ja-JP" altLang="en-US" sz="2400" dirty="0"/>
              <a:t>関数を使ってから</a:t>
            </a:r>
            <a:r>
              <a:rPr kumimoji="1" lang="en-US" altLang="ja-JP" sz="2400" dirty="0"/>
              <a:t>reverse</a:t>
            </a:r>
            <a:r>
              <a:rPr kumimoji="1" lang="ja-JP" altLang="en-US" sz="2400" dirty="0"/>
              <a:t>関数を使うと大きい順にソートできる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59098A84-A954-2C2A-353F-65915025C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340" y="2471514"/>
            <a:ext cx="6580992" cy="3455020"/>
          </a:xfrm>
          <a:prstGeom prst="rect">
            <a:avLst/>
          </a:prstGeom>
        </p:spPr>
      </p:pic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82BAD13B-1691-8218-BBAA-0C623D430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52" y="3233251"/>
            <a:ext cx="5431536" cy="19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81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9BF513CD-011C-4950-B03A-0DCF5AEFC2C6}"/>
              </a:ext>
            </a:extLst>
          </p:cNvPr>
          <p:cNvSpPr/>
          <p:nvPr/>
        </p:nvSpPr>
        <p:spPr>
          <a:xfrm>
            <a:off x="1" y="4331368"/>
            <a:ext cx="12192000" cy="20373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BEDAD07-5F28-EE5C-4F91-305A204E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自分で関数をつくりたい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A53B03-A07D-5059-6926-0132BBD8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1690688"/>
            <a:ext cx="11951368" cy="5032375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関数をつくることを関数を</a:t>
            </a:r>
            <a:r>
              <a:rPr kumimoji="1" lang="ja-JP" altLang="en-US" b="1" dirty="0">
                <a:highlight>
                  <a:srgbClr val="FFFF00"/>
                </a:highlight>
              </a:rPr>
              <a:t>定義</a:t>
            </a:r>
            <a:r>
              <a:rPr kumimoji="1" lang="ja-JP" altLang="en-US" dirty="0"/>
              <a:t>するという</a:t>
            </a:r>
            <a:endParaRPr kumimoji="1" lang="en-US" altLang="ja-JP" dirty="0"/>
          </a:p>
          <a:p>
            <a:r>
              <a:rPr kumimoji="1" lang="ja-JP" altLang="en-US" dirty="0"/>
              <a:t>関数の返り値は</a:t>
            </a:r>
            <a:r>
              <a:rPr kumimoji="1" lang="en-US" altLang="ja-JP" dirty="0"/>
              <a:t>return</a:t>
            </a:r>
            <a:r>
              <a:rPr kumimoji="1" lang="ja-JP" altLang="en-US" dirty="0"/>
              <a:t>文を使って　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return </a:t>
            </a:r>
            <a:r>
              <a:rPr kumimoji="1" lang="ja-JP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返り値</a:t>
            </a:r>
            <a:r>
              <a:rPr kumimoji="1" lang="en-US" altLang="ja-JP" b="1" dirty="0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kumimoji="1" lang="ja-JP" altLang="en-US" dirty="0"/>
              <a:t>で指定</a:t>
            </a:r>
            <a:endParaRPr kumimoji="1" lang="en-US" altLang="ja-JP" dirty="0"/>
          </a:p>
          <a:p>
            <a:r>
              <a:rPr lang="ja-JP" altLang="en-US" dirty="0"/>
              <a:t>関数に引数がいらない場合は</a:t>
            </a:r>
            <a:r>
              <a:rPr lang="en-US" altLang="ja-JP" b="1" dirty="0">
                <a:highlight>
                  <a:srgbClr val="FFFF00"/>
                </a:highlight>
              </a:rPr>
              <a:t>()</a:t>
            </a:r>
            <a:r>
              <a:rPr lang="ja-JP" altLang="en-US" dirty="0"/>
              <a:t>だけを書く</a:t>
            </a:r>
            <a:endParaRPr lang="en-US" altLang="ja-JP" dirty="0"/>
          </a:p>
          <a:p>
            <a:r>
              <a:rPr kumimoji="1" lang="ja-JP" altLang="en-US" dirty="0"/>
              <a:t>処理が</a:t>
            </a:r>
            <a:r>
              <a:rPr kumimoji="1" lang="en-US" altLang="ja-JP" dirty="0"/>
              <a:t>return</a:t>
            </a:r>
            <a:r>
              <a:rPr kumimoji="1" lang="ja-JP" altLang="en-US" dirty="0"/>
              <a:t>文の行に到達した時点で関数の処理は終了する</a:t>
            </a:r>
            <a:endParaRPr kumimoji="1" lang="en-US" altLang="ja-JP" dirty="0"/>
          </a:p>
          <a:p>
            <a:r>
              <a:rPr lang="ja-JP" altLang="en-US" dirty="0"/>
              <a:t>引数に渡された値は基本的にコピーされる</a:t>
            </a:r>
            <a:endParaRPr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 返り値の型 関数名</a:t>
            </a:r>
            <a:r>
              <a:rPr kumimoji="1" lang="en-US" altLang="ja-JP" dirty="0"/>
              <a:t>(</a:t>
            </a:r>
            <a:r>
              <a:rPr kumimoji="1" lang="ja-JP" altLang="en-US" dirty="0"/>
              <a:t>引数</a:t>
            </a:r>
            <a:r>
              <a:rPr kumimoji="1" lang="en-US" altLang="ja-JP" dirty="0"/>
              <a:t>1</a:t>
            </a:r>
            <a:r>
              <a:rPr kumimoji="1" lang="ja-JP" altLang="en-US" dirty="0"/>
              <a:t>の型 引数</a:t>
            </a:r>
            <a:r>
              <a:rPr kumimoji="1" lang="en-US" altLang="ja-JP" dirty="0"/>
              <a:t>1</a:t>
            </a:r>
            <a:r>
              <a:rPr kumimoji="1" lang="ja-JP" altLang="en-US" dirty="0"/>
              <a:t>の名前</a:t>
            </a:r>
            <a:r>
              <a:rPr kumimoji="1" lang="en-US" altLang="ja-JP" dirty="0"/>
              <a:t>, </a:t>
            </a:r>
            <a:r>
              <a:rPr kumimoji="1" lang="ja-JP" altLang="en-US" dirty="0"/>
              <a:t>引数</a:t>
            </a:r>
            <a:r>
              <a:rPr kumimoji="1" lang="en-US" altLang="ja-JP" dirty="0"/>
              <a:t>2</a:t>
            </a:r>
            <a:r>
              <a:rPr kumimoji="1" lang="ja-JP" altLang="en-US" dirty="0"/>
              <a:t>の型 引数</a:t>
            </a:r>
            <a:r>
              <a:rPr kumimoji="1" lang="en-US" altLang="ja-JP" dirty="0"/>
              <a:t>2</a:t>
            </a:r>
            <a:r>
              <a:rPr kumimoji="1" lang="ja-JP" altLang="en-US" dirty="0"/>
              <a:t>の名前</a:t>
            </a:r>
            <a:r>
              <a:rPr kumimoji="1" lang="en-US" altLang="ja-JP" dirty="0"/>
              <a:t>, ...) {</a:t>
            </a:r>
          </a:p>
          <a:p>
            <a:pPr marL="0" indent="0">
              <a:buNone/>
            </a:pPr>
            <a:r>
              <a:rPr kumimoji="1" lang="en-US" altLang="ja-JP" dirty="0"/>
              <a:t> </a:t>
            </a:r>
            <a:r>
              <a:rPr kumimoji="1" lang="ja-JP" altLang="en-US" dirty="0"/>
              <a:t>　処理</a:t>
            </a:r>
            <a:r>
              <a:rPr kumimoji="1" lang="en-US" altLang="ja-JP" dirty="0"/>
              <a:t>;</a:t>
            </a:r>
          </a:p>
          <a:p>
            <a:pPr marL="0" indent="0">
              <a:buNone/>
            </a:pPr>
            <a:r>
              <a:rPr lang="ja-JP" altLang="en-US" dirty="0"/>
              <a:t> 　</a:t>
            </a:r>
            <a:r>
              <a:rPr lang="en-US" altLang="ja-JP" dirty="0"/>
              <a:t>return </a:t>
            </a:r>
            <a:r>
              <a:rPr lang="ja-JP" altLang="en-US" dirty="0"/>
              <a:t>返り値</a:t>
            </a:r>
            <a:r>
              <a:rPr lang="en-US" altLang="ja-JP" dirty="0"/>
              <a:t>;</a:t>
            </a:r>
            <a:endParaRPr kumimoji="1" lang="ja-JP" altLang="en-US" dirty="0"/>
          </a:p>
          <a:p>
            <a:pPr marL="0" indent="0">
              <a:buNone/>
            </a:pPr>
            <a:r>
              <a:rPr kumimoji="1" lang="en-US" altLang="ja-JP" dirty="0"/>
              <a:t>}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45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2C1B8EE-6652-D752-6C9D-B847B45EF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ja-JP" altLang="en-US" sz="3400" dirty="0"/>
              <a:t>実は皆関数を使ってる</a:t>
            </a:r>
            <a:endParaRPr kumimoji="1" lang="ja-JP" altLang="en-US" sz="3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B26EB3-BA20-7A78-1FA5-E063F7CD4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5456026" cy="3664351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皆が最初に書いている</a:t>
            </a:r>
            <a:r>
              <a:rPr lang="en-US" altLang="ja-JP" sz="2400" dirty="0"/>
              <a:t>m</a:t>
            </a:r>
            <a:r>
              <a:rPr kumimoji="1" lang="en-US" altLang="ja-JP" sz="2400" dirty="0"/>
              <a:t>ain</a:t>
            </a:r>
            <a:r>
              <a:rPr kumimoji="1" lang="ja-JP" altLang="en-US" sz="2400" dirty="0"/>
              <a:t>関数も</a:t>
            </a:r>
            <a:br>
              <a:rPr kumimoji="1" lang="en-US" altLang="ja-JP" sz="2400" dirty="0"/>
            </a:br>
            <a:r>
              <a:rPr kumimoji="1" lang="ja-JP" altLang="en-US" sz="2400" dirty="0"/>
              <a:t>関数の１つ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→</a:t>
            </a:r>
            <a:r>
              <a:rPr lang="en-US" altLang="ja-JP" sz="2400" dirty="0" err="1"/>
              <a:t>retun</a:t>
            </a:r>
            <a:r>
              <a:rPr lang="ja-JP" altLang="en-US" sz="2400" dirty="0"/>
              <a:t>文がいらない？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→実は</a:t>
            </a:r>
            <a:r>
              <a:rPr kumimoji="1" lang="en-US" altLang="ja-JP" sz="2400" dirty="0"/>
              <a:t>main</a:t>
            </a:r>
            <a:r>
              <a:rPr kumimoji="1" lang="ja-JP" altLang="en-US" sz="2400" dirty="0"/>
              <a:t>関数は特別扱いされて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　いて、</a:t>
            </a:r>
            <a:r>
              <a:rPr kumimoji="1" lang="en-US" altLang="ja-JP" sz="2400" dirty="0"/>
              <a:t>return</a:t>
            </a:r>
            <a:r>
              <a:rPr kumimoji="1" lang="ja-JP" altLang="en-US" sz="2400" dirty="0"/>
              <a:t>を省略すると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　必ず０が返る</a:t>
            </a:r>
          </a:p>
        </p:txBody>
      </p:sp>
      <p:pic>
        <p:nvPicPr>
          <p:cNvPr id="7" name="図 6" descr="グラフィカル ユーザー インターフェイス, テキスト, アプリケーション, Word&#10;&#10;自動的に生成された説明">
            <a:extLst>
              <a:ext uri="{FF2B5EF4-FFF2-40B4-BE49-F238E27FC236}">
                <a16:creationId xmlns:a16="http://schemas.microsoft.com/office/drawing/2014/main" id="{0E135111-A9BC-5DDE-FDBB-BB2A2190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58" y="4042611"/>
            <a:ext cx="5426026" cy="2826728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D9D27F33-E120-7D7B-3D04-9BC388E8B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39" y="1010653"/>
            <a:ext cx="5864245" cy="217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7F27ED0-47CE-399B-E221-F436C40C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kumimoji="1" lang="ja-JP" altLang="en-US" sz="4800"/>
              <a:t>動作確認</a:t>
            </a:r>
            <a:r>
              <a:rPr kumimoji="1" lang="en-US" altLang="ja-JP" sz="4800"/>
              <a:t>2</a:t>
            </a:r>
            <a:endParaRPr kumimoji="1" lang="ja-JP" altLang="en-US" sz="4800" dirty="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EC636-4BC0-9445-F1BB-68F5ED37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kumimoji="1" lang="ja-JP" altLang="en-US" sz="2200" dirty="0"/>
              <a:t>さきほどの</a:t>
            </a:r>
            <a:r>
              <a:rPr kumimoji="1" lang="en-US" altLang="ja-JP" sz="2200" dirty="0"/>
              <a:t>min</a:t>
            </a:r>
            <a:r>
              <a:rPr kumimoji="1" lang="ja-JP" altLang="en-US" sz="2200" dirty="0"/>
              <a:t>関数と同じ機能の</a:t>
            </a:r>
            <a:r>
              <a:rPr kumimoji="1" lang="en-US" altLang="ja-JP" sz="2200" dirty="0" err="1"/>
              <a:t>my_min</a:t>
            </a:r>
            <a:r>
              <a:rPr kumimoji="1" lang="ja-JP" altLang="en-US" sz="2200" dirty="0"/>
              <a:t>を定義</a:t>
            </a:r>
          </a:p>
          <a:p>
            <a:endParaRPr kumimoji="1" lang="en-US" altLang="ja-JP" sz="2200" dirty="0"/>
          </a:p>
        </p:txBody>
      </p:sp>
      <p:pic>
        <p:nvPicPr>
          <p:cNvPr id="5" name="図 4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59F4C37-89F6-A662-67BE-E28E342C5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48" y="1828800"/>
            <a:ext cx="3935347" cy="5029200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825E2671-3271-A225-9517-50DC87E72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59" y="4081461"/>
            <a:ext cx="5468112" cy="23193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56BDA3-21F1-580B-53F5-70B6B5CA8FA8}"/>
              </a:ext>
            </a:extLst>
          </p:cNvPr>
          <p:cNvSpPr txBox="1"/>
          <p:nvPr/>
        </p:nvSpPr>
        <p:spPr>
          <a:xfrm>
            <a:off x="6094476" y="3624261"/>
            <a:ext cx="208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出力結果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E4997B7-F47B-B957-8AC5-1A59D54C8B12}"/>
              </a:ext>
            </a:extLst>
          </p:cNvPr>
          <p:cNvSpPr txBox="1"/>
          <p:nvPr/>
        </p:nvSpPr>
        <p:spPr>
          <a:xfrm>
            <a:off x="5790073" y="2940981"/>
            <a:ext cx="458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引数ｘに</a:t>
            </a:r>
            <a:r>
              <a:rPr kumimoji="1" lang="en-US" altLang="ja-JP" dirty="0"/>
              <a:t>10</a:t>
            </a:r>
            <a:r>
              <a:rPr kumimoji="1" lang="ja-JP" altLang="en-US" dirty="0"/>
              <a:t>、引数ｙに５が代入される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7D8A4ACB-CB3F-500B-9F01-ECCCEE4213A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090737" y="3125647"/>
            <a:ext cx="1699336" cy="2729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32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3EDEB7-1DA1-56E3-9C74-C6EB73E38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関数を定義する時の注意点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1AE17-36CC-5C0D-CE42-C36759005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7958"/>
            <a:ext cx="10888579" cy="535004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関数を定義する時は</a:t>
            </a:r>
            <a:r>
              <a:rPr kumimoji="1" lang="en-US" altLang="ja-JP" dirty="0"/>
              <a:t>main</a:t>
            </a:r>
            <a:r>
              <a:rPr kumimoji="1" lang="ja-JP" altLang="en-US" dirty="0"/>
              <a:t>関数より前で行う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返り値は</a:t>
            </a:r>
            <a:r>
              <a:rPr kumimoji="1" lang="en-US" altLang="ja-JP" dirty="0"/>
              <a:t>return</a:t>
            </a:r>
            <a:r>
              <a:rPr kumimoji="1" lang="ja-JP" altLang="en-US" dirty="0"/>
              <a:t>文で指定する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例）</a:t>
            </a:r>
            <a:r>
              <a:rPr lang="en-US" altLang="ja-JP" dirty="0"/>
              <a:t>return </a:t>
            </a:r>
            <a:r>
              <a:rPr lang="ja-JP" altLang="en-US" dirty="0"/>
              <a:t>返り値</a:t>
            </a:r>
            <a:r>
              <a:rPr lang="en-US" altLang="ja-JP" dirty="0"/>
              <a:t>;</a:t>
            </a:r>
          </a:p>
          <a:p>
            <a:endParaRPr kumimoji="1" lang="en-US" altLang="ja-JP" dirty="0"/>
          </a:p>
          <a:p>
            <a:r>
              <a:rPr lang="en-US" altLang="ja-JP" dirty="0"/>
              <a:t>r</a:t>
            </a:r>
            <a:r>
              <a:rPr kumimoji="1" lang="en-US" altLang="ja-JP" dirty="0"/>
              <a:t>eturn</a:t>
            </a:r>
            <a:r>
              <a:rPr kumimoji="1" lang="ja-JP" altLang="en-US" dirty="0"/>
              <a:t>文より後の文は実行されない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引数は基本的にコピーされる（</a:t>
            </a:r>
            <a:r>
              <a:rPr lang="ja-JP" altLang="en-US" dirty="0"/>
              <a:t>呼び出し元の変数は変わらない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→コピーせずにその変数を直接渡す手段もあるが、話すと長くな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るので「</a:t>
            </a:r>
            <a:r>
              <a:rPr lang="en-US" altLang="ja-JP" dirty="0"/>
              <a:t>C++</a:t>
            </a:r>
            <a:r>
              <a:rPr lang="ja-JP" altLang="en-US" dirty="0"/>
              <a:t>　参照渡し　値渡し」で検索してほしい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9313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B86D04-ECF5-419A-36C0-8891B8177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762648" cy="162232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プロトタイプ宣言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2C5D16-068F-2BDD-9149-E3393E903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762648" cy="378541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最初に関数だけ定義して</a:t>
            </a:r>
            <a:r>
              <a:rPr kumimoji="1" lang="en-US" altLang="ja-JP" sz="2400" dirty="0"/>
              <a:t>main</a:t>
            </a:r>
            <a:r>
              <a:rPr kumimoji="1" lang="ja-JP" altLang="en-US" sz="2400" dirty="0"/>
              <a:t>関数の後ろに処理を書くことができる</a:t>
            </a:r>
            <a:endParaRPr kumimoji="1" lang="en-US" altLang="ja-JP" sz="2400" dirty="0"/>
          </a:p>
          <a:p>
            <a:br>
              <a:rPr kumimoji="1" lang="en-US" altLang="ja-JP" sz="2400" dirty="0"/>
            </a:br>
            <a:r>
              <a:rPr kumimoji="1" lang="ja-JP" altLang="en-US" sz="2400" dirty="0"/>
              <a:t>例）　</a:t>
            </a:r>
            <a:br>
              <a:rPr kumimoji="1" lang="en-US" altLang="ja-JP" sz="2400" dirty="0"/>
            </a:br>
            <a:r>
              <a:rPr kumimoji="1" lang="ja-JP" altLang="en-US" sz="2400" dirty="0"/>
              <a:t>「関数の名前」「引数と返り値の値」を先に宣言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77A7A439-33A4-50A7-5D90-15D14A970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91" y="0"/>
            <a:ext cx="5520688" cy="685799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3749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F232A53-673E-406F-BB93-BF651C276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4487027-690B-516A-BD57-84C19FF9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演習問題１　</a:t>
            </a:r>
            <a:br>
              <a:rPr kumimoji="1" lang="en-US" altLang="ja-JP" sz="2800" dirty="0"/>
            </a:br>
            <a:r>
              <a:rPr kumimoji="1" lang="ja-JP" altLang="en-US" sz="2800" dirty="0"/>
              <a:t>三人兄弟の身長差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CD0F95-99E8-9A04-16FB-B4FDCDF68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ja-JP" altLang="en-US" sz="2400" dirty="0"/>
              <a:t>三人兄弟の</a:t>
            </a:r>
            <a:r>
              <a:rPr lang="en-US" altLang="ja-JP" sz="2400" dirty="0"/>
              <a:t>A</a:t>
            </a:r>
            <a:r>
              <a:rPr lang="ja-JP" altLang="en-US" sz="2400" dirty="0"/>
              <a:t>君と</a:t>
            </a:r>
            <a:r>
              <a:rPr lang="en-US" altLang="ja-JP" sz="2400" dirty="0"/>
              <a:t>B</a:t>
            </a:r>
            <a:r>
              <a:rPr lang="ja-JP" altLang="en-US" sz="2400" dirty="0"/>
              <a:t>君と</a:t>
            </a:r>
            <a:r>
              <a:rPr lang="en-US" altLang="ja-JP" sz="2400" dirty="0"/>
              <a:t>C</a:t>
            </a:r>
            <a:r>
              <a:rPr lang="ja-JP" altLang="en-US" sz="2400" dirty="0"/>
              <a:t>君が背比べをしている</a:t>
            </a:r>
            <a:br>
              <a:rPr lang="en-US" altLang="ja-JP" sz="2400" dirty="0"/>
            </a:br>
            <a:r>
              <a:rPr lang="ja-JP" altLang="en-US" sz="2400" dirty="0"/>
              <a:t>三人の中で最も大きい人と最も小さい人の身長差を出力せよ</a:t>
            </a:r>
            <a:br>
              <a:rPr lang="en-US" altLang="ja-JP" sz="2400" dirty="0"/>
            </a:br>
            <a:r>
              <a:rPr lang="ja-JP" altLang="en-US" sz="2400" dirty="0"/>
              <a:t>ヒント）</a:t>
            </a:r>
            <a:r>
              <a:rPr lang="en-US" altLang="ja-JP" sz="2400" dirty="0"/>
              <a:t>STL</a:t>
            </a:r>
            <a:r>
              <a:rPr lang="ja-JP" altLang="en-US" sz="2400" dirty="0"/>
              <a:t>の関数を使うと便利</a:t>
            </a:r>
            <a:endParaRPr lang="en-US" altLang="ja-JP" sz="2400" dirty="0"/>
          </a:p>
        </p:txBody>
      </p:sp>
      <p:pic>
        <p:nvPicPr>
          <p:cNvPr id="11" name="図 10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2287CA00-B327-2CEC-0CA5-8E522C925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010" y="2898304"/>
            <a:ext cx="2789605" cy="3639312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37770B02-5F5F-D54C-686F-0EC3F6ABA4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5723"/>
          <a:stretch/>
        </p:blipFill>
        <p:spPr>
          <a:xfrm>
            <a:off x="3026225" y="3250773"/>
            <a:ext cx="4037650" cy="2459121"/>
          </a:xfrm>
          <a:prstGeom prst="rect">
            <a:avLst/>
          </a:prstGeom>
        </p:spPr>
      </p:pic>
      <p:pic>
        <p:nvPicPr>
          <p:cNvPr id="15" name="図 14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51789AF3-A8DE-A807-A0F5-B768C876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865" y="2918246"/>
            <a:ext cx="2834640" cy="3619370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1571EC0A-D362-163B-1D1D-A58EFFD5EA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"/>
          <a:stretch/>
        </p:blipFill>
        <p:spPr>
          <a:xfrm>
            <a:off x="193067" y="2882347"/>
            <a:ext cx="2834640" cy="34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534005-86ED-B155-AEDE-E4EB34E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演習問題２　三人兄弟へのプレゼント</a:t>
            </a:r>
          </a:p>
        </p:txBody>
      </p:sp>
      <p:pic>
        <p:nvPicPr>
          <p:cNvPr id="7" name="コンテンツ プレースホルダー 6" descr="テキスト&#10;&#10;自動的に生成された説明">
            <a:extLst>
              <a:ext uri="{FF2B5EF4-FFF2-40B4-BE49-F238E27FC236}">
                <a16:creationId xmlns:a16="http://schemas.microsoft.com/office/drawing/2014/main" id="{68DD22B6-4DAC-63C8-C592-73B10314C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9" y="1396588"/>
            <a:ext cx="11699889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15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B5449A-F005-2F5A-1A0D-940E941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0EF45-8501-9BC4-8284-0472BEA4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651067" cy="4802187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200"/>
              <a:t>キーポイント</a:t>
            </a:r>
            <a:endParaRPr kumimoji="1" lang="en-US" altLang="ja-JP" sz="3200"/>
          </a:p>
          <a:p>
            <a:r>
              <a:rPr kumimoji="1" lang="ja-JP" altLang="en-US"/>
              <a:t>プログラムの部品</a:t>
            </a:r>
            <a:endParaRPr kumimoji="1" lang="en-US" altLang="ja-JP"/>
          </a:p>
          <a:p>
            <a:r>
              <a:rPr kumimoji="1" lang="ja-JP" altLang="en-US"/>
              <a:t>処理をまとめたもの</a:t>
            </a:r>
            <a:endParaRPr kumimoji="1" lang="en-US" altLang="ja-JP"/>
          </a:p>
          <a:p>
            <a:r>
              <a:rPr kumimoji="1"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何かを入れると何かをやって何かを返してくれる</a:t>
            </a:r>
            <a:endParaRPr kumimoji="1" lang="en-US" altLang="ja-JP" b="1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関数名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引数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1,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引数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2,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…)</a:t>
            </a:r>
            <a:r>
              <a:rPr lang="ja-JP" altLang="en-US"/>
              <a:t>で関数を呼べる</a:t>
            </a:r>
            <a:endParaRPr lang="en-US" altLang="ja-JP"/>
          </a:p>
          <a:p>
            <a:r>
              <a:rPr lang="ja-JP" altLang="en-US"/>
              <a:t>関数に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( )</a:t>
            </a:r>
            <a:r>
              <a:rPr lang="ja-JP" altLang="en-US"/>
              <a:t>で渡す値のことを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引数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関数の計算結果を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返り値</a:t>
            </a:r>
            <a:r>
              <a:rPr lang="ja-JP" altLang="en-US"/>
              <a:t>または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戻り値</a:t>
            </a:r>
            <a:r>
              <a:rPr lang="ja-JP" altLang="en-US"/>
              <a:t>という</a:t>
            </a:r>
            <a:endParaRPr lang="en-US" altLang="ja-JP"/>
          </a:p>
          <a:p>
            <a:r>
              <a:rPr lang="ja-JP" altLang="en-US"/>
              <a:t>関数の返り値は</a:t>
            </a:r>
            <a:r>
              <a:rPr lang="en-US" altLang="ja-JP"/>
              <a:t>return</a:t>
            </a:r>
            <a:r>
              <a:rPr lang="ja-JP" altLang="en-US"/>
              <a:t>文を使って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return </a:t>
            </a:r>
            <a:r>
              <a:rPr lang="ja-JP" altLang="en-US" b="1">
                <a:solidFill>
                  <a:srgbClr val="FF0000"/>
                </a:solidFill>
                <a:highlight>
                  <a:srgbClr val="FFFF00"/>
                </a:highlight>
              </a:rPr>
              <a:t>返り値</a:t>
            </a:r>
            <a:r>
              <a:rPr lang="en-US" altLang="ja-JP" b="1">
                <a:solidFill>
                  <a:srgbClr val="FF0000"/>
                </a:solidFill>
                <a:highlight>
                  <a:srgbClr val="FFFF00"/>
                </a:highlight>
              </a:rPr>
              <a:t>;</a:t>
            </a:r>
            <a:r>
              <a:rPr lang="ja-JP" altLang="en-US"/>
              <a:t>で指定する</a:t>
            </a:r>
            <a:endParaRPr lang="en-US" altLang="ja-JP"/>
          </a:p>
          <a:p>
            <a:r>
              <a:rPr kumimoji="1" lang="ja-JP" altLang="en-US"/>
              <a:t>Ｃ＋＋で標準装備されている関数を</a:t>
            </a:r>
            <a:r>
              <a:rPr kumimoji="1" lang="ja-JP" altLang="en-US" b="1">
                <a:highlight>
                  <a:srgbClr val="FFFF00"/>
                </a:highlight>
              </a:rPr>
              <a:t>ＳＴＬ</a:t>
            </a:r>
            <a:r>
              <a:rPr kumimoji="1" lang="ja-JP" altLang="en-US"/>
              <a:t>という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6350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02D090C-79F7-C0F3-62D4-E012E5B2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演習問題２　三人兄弟へのプレゼント</a:t>
            </a:r>
          </a:p>
        </p:txBody>
      </p:sp>
      <p:pic>
        <p:nvPicPr>
          <p:cNvPr id="7" name="図 6" descr="テーブル&#10;&#10;自動的に生成された説明">
            <a:extLst>
              <a:ext uri="{FF2B5EF4-FFF2-40B4-BE49-F238E27FC236}">
                <a16:creationId xmlns:a16="http://schemas.microsoft.com/office/drawing/2014/main" id="{6F430B8F-5FB6-3917-7212-787E41C23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1786"/>
            <a:ext cx="3550887" cy="3300338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179C4887-2A77-E8BB-1CD9-9A5591D8B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87" y="1421786"/>
            <a:ext cx="5931205" cy="4413477"/>
          </a:xfrm>
          <a:prstGeom prst="rect">
            <a:avLst/>
          </a:prstGeom>
        </p:spPr>
      </p:pic>
      <p:pic>
        <p:nvPicPr>
          <p:cNvPr id="13" name="図 1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747C34F-91C2-6FB4-AACE-2D65AD61C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759" y="1331894"/>
            <a:ext cx="3677808" cy="4194212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77F722E-E131-E2D8-6A88-70A32301FBEB}"/>
              </a:ext>
            </a:extLst>
          </p:cNvPr>
          <p:cNvSpPr txBox="1"/>
          <p:nvPr/>
        </p:nvSpPr>
        <p:spPr>
          <a:xfrm>
            <a:off x="872290" y="6308209"/>
            <a:ext cx="564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出来る人は次に示すプログラムを見ないで解こう</a:t>
            </a:r>
          </a:p>
        </p:txBody>
      </p:sp>
    </p:spTree>
    <p:extLst>
      <p:ext uri="{BB962C8B-B14F-4D97-AF65-F5344CB8AC3E}">
        <p14:creationId xmlns:p14="http://schemas.microsoft.com/office/powerpoint/2010/main" val="3135107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C534005-86ED-B155-AEDE-E4EB34ED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演習問題２　三人兄弟へのプレゼント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24C4B1A-AD8C-B7EA-BD99-04CC74BB5958}"/>
              </a:ext>
            </a:extLst>
          </p:cNvPr>
          <p:cNvSpPr txBox="1"/>
          <p:nvPr/>
        </p:nvSpPr>
        <p:spPr>
          <a:xfrm>
            <a:off x="385009" y="1959483"/>
            <a:ext cx="591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</a:t>
            </a:r>
            <a:r>
              <a:rPr kumimoji="1" lang="ja-JP" altLang="en-US" dirty="0"/>
              <a:t>君が途中までプログラムを書きました。</a:t>
            </a:r>
            <a:endParaRPr kumimoji="1" lang="en-US" altLang="ja-JP" dirty="0"/>
          </a:p>
          <a:p>
            <a:r>
              <a:rPr lang="ja-JP" altLang="en-US" dirty="0"/>
              <a:t>このプログラムを埋めるように完成させましょう</a:t>
            </a:r>
            <a:endParaRPr lang="en-US" altLang="ja-JP" dirty="0"/>
          </a:p>
        </p:txBody>
      </p:sp>
      <p:pic>
        <p:nvPicPr>
          <p:cNvPr id="16" name="図 15" descr="テキスト&#10;&#10;自動的に生成された説明">
            <a:extLst>
              <a:ext uri="{FF2B5EF4-FFF2-40B4-BE49-F238E27FC236}">
                <a16:creationId xmlns:a16="http://schemas.microsoft.com/office/drawing/2014/main" id="{44CB1E30-E3B3-08B7-3933-A31ACBA8F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" y="2967789"/>
            <a:ext cx="5303481" cy="3890211"/>
          </a:xfrm>
          <a:prstGeom prst="rect">
            <a:avLst/>
          </a:prstGeom>
        </p:spPr>
      </p:pic>
      <p:pic>
        <p:nvPicPr>
          <p:cNvPr id="18" name="図 17" descr="テキスト&#10;&#10;自動的に生成された説明">
            <a:extLst>
              <a:ext uri="{FF2B5EF4-FFF2-40B4-BE49-F238E27FC236}">
                <a16:creationId xmlns:a16="http://schemas.microsoft.com/office/drawing/2014/main" id="{7F45120F-C847-80D8-FE3E-5AF5AEF60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05" y="1458214"/>
            <a:ext cx="4034096" cy="54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B5449A-F005-2F5A-1A0D-940E9411D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関数って？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A50EF45-8501-9BC4-8284-0472BEA43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658" y="1825625"/>
            <a:ext cx="10515600" cy="5032375"/>
          </a:xfrm>
        </p:spPr>
        <p:txBody>
          <a:bodyPr/>
          <a:lstStyle/>
          <a:p>
            <a:r>
              <a:rPr kumimoji="1" lang="ja-JP" altLang="en-US" dirty="0"/>
              <a:t>例</a:t>
            </a:r>
            <a:r>
              <a:rPr kumimoji="1" lang="en-US" altLang="ja-JP" dirty="0"/>
              <a:t>1</a:t>
            </a:r>
            <a:r>
              <a:rPr kumimoji="1" lang="ja-JP" altLang="en-US" dirty="0"/>
              <a:t>）自販機のイメージ</a:t>
            </a:r>
            <a:endParaRPr kumimoji="1" lang="en-US" altLang="ja-JP" dirty="0"/>
          </a:p>
          <a:p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1.</a:t>
            </a:r>
            <a:r>
              <a:rPr lang="ja-JP" altLang="en-US" dirty="0"/>
              <a:t>入力：お金をいれて、ボタンをポチッ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2.</a:t>
            </a:r>
            <a:r>
              <a:rPr lang="ja-JP" altLang="en-US" dirty="0"/>
              <a:t>処理：お金をしまう、出すジュースを選ぶ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3.</a:t>
            </a:r>
            <a:r>
              <a:rPr lang="ja-JP" altLang="en-US" dirty="0"/>
              <a:t>出力：ジュース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これをプログラムの世界に持って</a:t>
            </a:r>
            <a:br>
              <a:rPr kumimoji="1" lang="en-US" altLang="ja-JP" dirty="0"/>
            </a:br>
            <a:r>
              <a:rPr kumimoji="1" lang="ja-JP" altLang="en-US" dirty="0"/>
              <a:t>行ったのが「</a:t>
            </a:r>
            <a:r>
              <a:rPr kumimoji="1" lang="ja-JP" altLang="en-US" dirty="0">
                <a:solidFill>
                  <a:schemeClr val="accent1"/>
                </a:solidFill>
              </a:rPr>
              <a:t>関数</a:t>
            </a:r>
            <a:r>
              <a:rPr kumimoji="1" lang="en-US" altLang="ja-JP" dirty="0">
                <a:solidFill>
                  <a:schemeClr val="accent1"/>
                </a:solidFill>
              </a:rPr>
              <a:t>(</a:t>
            </a:r>
            <a:r>
              <a:rPr kumimoji="1" lang="ja-JP" altLang="en-US" dirty="0">
                <a:solidFill>
                  <a:schemeClr val="accent1"/>
                </a:solidFill>
              </a:rPr>
              <a:t>かんすう</a:t>
            </a:r>
            <a:r>
              <a:rPr kumimoji="1" lang="en-US" altLang="ja-JP" dirty="0">
                <a:solidFill>
                  <a:schemeClr val="accent1"/>
                </a:solidFill>
              </a:rPr>
              <a:t>)</a:t>
            </a:r>
            <a:r>
              <a:rPr kumimoji="1" lang="ja-JP" altLang="en-US" dirty="0"/>
              <a:t>」</a:t>
            </a:r>
            <a:endParaRPr lang="en-US" altLang="ja-JP" dirty="0"/>
          </a:p>
          <a:p>
            <a:endParaRPr kumimoji="1" lang="en-US" altLang="ja-JP" dirty="0"/>
          </a:p>
          <a:p>
            <a:pPr marL="457200" lvl="1" indent="0">
              <a:buNone/>
            </a:pPr>
            <a:r>
              <a:rPr kumimoji="1" lang="ja-JP" altLang="en-US" sz="2800" b="1" dirty="0">
                <a:solidFill>
                  <a:srgbClr val="FF0000"/>
                </a:solidFill>
              </a:rPr>
              <a:t>何か入れると何かをして何かを返す部品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028F815-09EA-8FD1-D287-F65712FEC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62" y="2502569"/>
            <a:ext cx="2559417" cy="2705893"/>
          </a:xfrm>
          <a:prstGeom prst="rect">
            <a:avLst/>
          </a:prstGeom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0594AAD5-F5FA-0ECF-7A41-6A6032C0D719}"/>
              </a:ext>
            </a:extLst>
          </p:cNvPr>
          <p:cNvSpPr/>
          <p:nvPr/>
        </p:nvSpPr>
        <p:spPr>
          <a:xfrm>
            <a:off x="3144253" y="4058653"/>
            <a:ext cx="593558" cy="433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684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63D9C-54AF-9A48-5421-9773D530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関数って？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37E32DB-B341-B365-0404-486B93FC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数学の関数と考え方はほぼ同じ（正確には違うが、、）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y</a:t>
            </a:r>
            <a:r>
              <a:rPr kumimoji="1" lang="en-US" altLang="ja-JP" dirty="0"/>
              <a:t>=ax</a:t>
            </a:r>
            <a:r>
              <a:rPr kumimoji="1" lang="ja-JP" altLang="en-US" dirty="0"/>
              <a:t>があって、</a:t>
            </a:r>
            <a:r>
              <a:rPr kumimoji="1" lang="en-US" altLang="ja-JP" dirty="0"/>
              <a:t>x</a:t>
            </a:r>
            <a:r>
              <a:rPr kumimoji="1" lang="ja-JP" altLang="en-US" dirty="0"/>
              <a:t>に数字をいれると</a:t>
            </a:r>
            <a:r>
              <a:rPr kumimoji="1" lang="en-US" altLang="ja-JP" dirty="0"/>
              <a:t>y</a:t>
            </a:r>
            <a:r>
              <a:rPr kumimoji="1" lang="ja-JP" altLang="en-US" dirty="0"/>
              <a:t>の結果が分かる！</a:t>
            </a:r>
          </a:p>
        </p:txBody>
      </p:sp>
      <p:pic>
        <p:nvPicPr>
          <p:cNvPr id="5" name="図 4" descr="アンテナ, 写真, テーブル, 異なる が含まれている画像&#10;&#10;自動的に生成された説明">
            <a:extLst>
              <a:ext uri="{FF2B5EF4-FFF2-40B4-BE49-F238E27FC236}">
                <a16:creationId xmlns:a16="http://schemas.microsoft.com/office/drawing/2014/main" id="{81A6132E-78B6-DFA9-4727-EA0A8924A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926" y="3454695"/>
            <a:ext cx="5063634" cy="303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9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49EE9205-1D37-4FCD-E5EC-5FAD8880F5B4}"/>
              </a:ext>
            </a:extLst>
          </p:cNvPr>
          <p:cNvSpPr/>
          <p:nvPr/>
        </p:nvSpPr>
        <p:spPr>
          <a:xfrm>
            <a:off x="4236720" y="4594821"/>
            <a:ext cx="2363237" cy="114834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8F04BBB-F6BA-9A23-6155-533886F8E588}"/>
              </a:ext>
            </a:extLst>
          </p:cNvPr>
          <p:cNvSpPr/>
          <p:nvPr/>
        </p:nvSpPr>
        <p:spPr>
          <a:xfrm>
            <a:off x="6795391" y="2133224"/>
            <a:ext cx="207913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33275CE-FF1F-E1A4-A2DE-73D4031BA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関数って？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0C8F16-18F5-3288-EB9F-B88FE51D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159"/>
            <a:ext cx="10515600" cy="5111308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/>
              <a:t>こんな処理がある、、</a:t>
            </a:r>
            <a:endParaRPr lang="ja-JP" altLang="en-US" dirty="0"/>
          </a:p>
          <a:p>
            <a:pPr marL="457200" lvl="1" indent="0">
              <a:buNone/>
            </a:pPr>
            <a:r>
              <a:rPr lang="ja-JP" altLang="en-US" sz="1700" dirty="0"/>
              <a:t>１．起きる</a:t>
            </a:r>
          </a:p>
          <a:p>
            <a:pPr marL="457200" lvl="1" indent="0">
              <a:buNone/>
            </a:pPr>
            <a:r>
              <a:rPr lang="ja-JP" altLang="en-US" sz="1700" dirty="0"/>
              <a:t>２．</a:t>
            </a:r>
            <a:r>
              <a:rPr lang="ja-JP" altLang="en-US" sz="1700" b="1" u="sng" dirty="0"/>
              <a:t>朝ご飯をよく噛んでゆっくり食べる</a:t>
            </a:r>
          </a:p>
          <a:p>
            <a:pPr marL="457200" lvl="1" indent="0">
              <a:buNone/>
            </a:pPr>
            <a:r>
              <a:rPr lang="ja-JP" altLang="en-US" sz="1700" dirty="0"/>
              <a:t>３．お散歩をする</a:t>
            </a:r>
          </a:p>
          <a:p>
            <a:pPr marL="457200" lvl="1" indent="0">
              <a:buNone/>
            </a:pPr>
            <a:r>
              <a:rPr lang="ja-JP" altLang="en-US" sz="1700" dirty="0"/>
              <a:t>４．</a:t>
            </a:r>
            <a:r>
              <a:rPr lang="ja-JP" altLang="en-US" sz="1700" b="1" u="sng" dirty="0"/>
              <a:t>お昼ご飯をよく噛んでゆっくり食べる</a:t>
            </a:r>
          </a:p>
          <a:p>
            <a:pPr marL="457200" lvl="1" indent="0">
              <a:buNone/>
            </a:pPr>
            <a:r>
              <a:rPr lang="ja-JP" altLang="en-US" sz="1700" dirty="0"/>
              <a:t>５．お昼寝をする</a:t>
            </a:r>
          </a:p>
          <a:p>
            <a:pPr marL="457200" lvl="1" indent="0">
              <a:buNone/>
            </a:pPr>
            <a:r>
              <a:rPr lang="ja-JP" altLang="en-US" sz="1700" dirty="0"/>
              <a:t>６．</a:t>
            </a:r>
            <a:r>
              <a:rPr lang="ja-JP" altLang="en-US" sz="1700" b="1" u="sng" dirty="0"/>
              <a:t>晩ご飯をよく噛んでゆっくり食べる</a:t>
            </a:r>
          </a:p>
          <a:p>
            <a:pPr marL="457200" lvl="1" indent="0">
              <a:buNone/>
            </a:pPr>
            <a:r>
              <a:rPr lang="ja-JP" altLang="en-US" sz="1700" dirty="0"/>
              <a:t>７．寝る</a:t>
            </a:r>
            <a:endParaRPr lang="en-US" altLang="ja-JP" sz="1700" dirty="0"/>
          </a:p>
          <a:p>
            <a:pPr marL="457200" lvl="1" indent="0">
              <a:buNone/>
            </a:pPr>
            <a:endParaRPr lang="en-US" altLang="ja-JP" sz="2000" dirty="0"/>
          </a:p>
          <a:p>
            <a:pPr marL="457200" lvl="1" indent="0">
              <a:buNone/>
            </a:pPr>
            <a:endParaRPr lang="en-US" altLang="ja-JP" sz="2000" dirty="0"/>
          </a:p>
          <a:p>
            <a:pPr marL="457200" lvl="1" indent="0">
              <a:buNone/>
            </a:pPr>
            <a:endParaRPr lang="en-US" altLang="ja-JP" sz="2000" dirty="0"/>
          </a:p>
          <a:p>
            <a:pPr marL="457200" lvl="1" indent="0">
              <a:buNone/>
            </a:pPr>
            <a:r>
              <a:rPr lang="ja-JP" altLang="en-US" sz="1700" dirty="0"/>
              <a:t>１．起きる</a:t>
            </a:r>
          </a:p>
          <a:p>
            <a:pPr marL="457200" lvl="1" indent="0">
              <a:buNone/>
            </a:pPr>
            <a:r>
              <a:rPr lang="ja-JP" altLang="en-US" sz="1700" dirty="0"/>
              <a:t>２．</a:t>
            </a:r>
            <a:r>
              <a:rPr lang="ja-JP" altLang="en-US" sz="1700" b="1" dirty="0">
                <a:solidFill>
                  <a:srgbClr val="FF0000"/>
                </a:solidFill>
              </a:rPr>
              <a:t>食事する</a:t>
            </a:r>
            <a:r>
              <a:rPr lang="ja-JP" altLang="en-US" sz="1700" dirty="0"/>
              <a:t>（朝ご飯）</a:t>
            </a:r>
          </a:p>
          <a:p>
            <a:pPr marL="457200" lvl="1" indent="0">
              <a:buNone/>
            </a:pPr>
            <a:r>
              <a:rPr lang="ja-JP" altLang="en-US" sz="1700" dirty="0"/>
              <a:t>３．お散歩をする</a:t>
            </a:r>
          </a:p>
          <a:p>
            <a:pPr marL="457200" lvl="1" indent="0">
              <a:buNone/>
            </a:pPr>
            <a:r>
              <a:rPr lang="ja-JP" altLang="en-US" sz="1700" dirty="0"/>
              <a:t>４．</a:t>
            </a:r>
            <a:r>
              <a:rPr lang="ja-JP" altLang="en-US" sz="1700" b="1" dirty="0">
                <a:solidFill>
                  <a:srgbClr val="FF0000"/>
                </a:solidFill>
              </a:rPr>
              <a:t>食事すろ</a:t>
            </a:r>
            <a:r>
              <a:rPr lang="ja-JP" altLang="en-US" sz="1700" dirty="0"/>
              <a:t>（お昼ご飯）</a:t>
            </a:r>
          </a:p>
          <a:p>
            <a:pPr marL="457200" lvl="1" indent="0">
              <a:buNone/>
            </a:pPr>
            <a:r>
              <a:rPr lang="ja-JP" altLang="en-US" sz="1700" dirty="0"/>
              <a:t>５．お昼寝をする</a:t>
            </a:r>
          </a:p>
          <a:p>
            <a:pPr marL="457200" lvl="1" indent="0">
              <a:buNone/>
            </a:pPr>
            <a:r>
              <a:rPr lang="ja-JP" altLang="en-US" sz="1700" dirty="0"/>
              <a:t>６．</a:t>
            </a:r>
            <a:r>
              <a:rPr lang="ja-JP" altLang="en-US" sz="1700" b="1" dirty="0">
                <a:solidFill>
                  <a:srgbClr val="FF0000"/>
                </a:solidFill>
              </a:rPr>
              <a:t>食事する</a:t>
            </a:r>
            <a:r>
              <a:rPr lang="ja-JP" altLang="en-US" sz="1700" dirty="0"/>
              <a:t>（晩ご飯）</a:t>
            </a:r>
          </a:p>
          <a:p>
            <a:pPr marL="457200" lvl="1" indent="0">
              <a:buNone/>
            </a:pPr>
            <a:r>
              <a:rPr lang="ja-JP" altLang="en-US" sz="1700" dirty="0"/>
              <a:t>７．寝る</a:t>
            </a:r>
            <a:endParaRPr lang="en-US" altLang="ja-JP" sz="1700" dirty="0"/>
          </a:p>
          <a:p>
            <a:pPr marL="457200" lvl="1" indent="0">
              <a:buNone/>
            </a:pPr>
            <a:endParaRPr lang="en-US" altLang="ja-JP" sz="2000" dirty="0"/>
          </a:p>
          <a:p>
            <a:pPr marL="457200" lvl="1" indent="0">
              <a:buNone/>
            </a:pPr>
            <a:endParaRPr lang="en-US" altLang="ja-JP" sz="2000" dirty="0"/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FE2B3D58-C311-2989-1783-B17BA49C1601}"/>
              </a:ext>
            </a:extLst>
          </p:cNvPr>
          <p:cNvSpPr/>
          <p:nvPr/>
        </p:nvSpPr>
        <p:spPr>
          <a:xfrm>
            <a:off x="2648974" y="3895939"/>
            <a:ext cx="698091" cy="51127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0E7EBEC4-6562-45C8-AAE9-378B1BBFE640}"/>
              </a:ext>
            </a:extLst>
          </p:cNvPr>
          <p:cNvSpPr/>
          <p:nvPr/>
        </p:nvSpPr>
        <p:spPr>
          <a:xfrm>
            <a:off x="5533376" y="2044643"/>
            <a:ext cx="1258529" cy="3489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左 6">
            <a:extLst>
              <a:ext uri="{FF2B5EF4-FFF2-40B4-BE49-F238E27FC236}">
                <a16:creationId xmlns:a16="http://schemas.microsoft.com/office/drawing/2014/main" id="{BE5814F8-6BDF-C7B9-0C43-3111446CC94F}"/>
              </a:ext>
            </a:extLst>
          </p:cNvPr>
          <p:cNvSpPr/>
          <p:nvPr/>
        </p:nvSpPr>
        <p:spPr>
          <a:xfrm>
            <a:off x="5533375" y="2636625"/>
            <a:ext cx="1258529" cy="3489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左 7">
            <a:extLst>
              <a:ext uri="{FF2B5EF4-FFF2-40B4-BE49-F238E27FC236}">
                <a16:creationId xmlns:a16="http://schemas.microsoft.com/office/drawing/2014/main" id="{A22E0ADB-6355-2CA0-2ECA-855962FEF53A}"/>
              </a:ext>
            </a:extLst>
          </p:cNvPr>
          <p:cNvSpPr/>
          <p:nvPr/>
        </p:nvSpPr>
        <p:spPr>
          <a:xfrm>
            <a:off x="5533374" y="3192989"/>
            <a:ext cx="1258529" cy="3489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780C3B4-2BA5-C178-CDA2-DF47CED58F74}"/>
              </a:ext>
            </a:extLst>
          </p:cNvPr>
          <p:cNvSpPr/>
          <p:nvPr/>
        </p:nvSpPr>
        <p:spPr>
          <a:xfrm rot="5400000">
            <a:off x="7067602" y="2441713"/>
            <a:ext cx="180341" cy="731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F5A684F-7AE4-834C-8A45-321E8B30E09D}"/>
              </a:ext>
            </a:extLst>
          </p:cNvPr>
          <p:cNvSpPr txBox="1"/>
          <p:nvPr/>
        </p:nvSpPr>
        <p:spPr>
          <a:xfrm>
            <a:off x="7499855" y="2576749"/>
            <a:ext cx="3070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処理ほぼ一緒では？</a:t>
            </a:r>
            <a:endParaRPr kumimoji="1" lang="en-US" altLang="ja-JP" sz="2400" dirty="0"/>
          </a:p>
          <a:p>
            <a:r>
              <a:rPr kumimoji="1" lang="ja-JP" altLang="en-US" sz="2400" dirty="0"/>
              <a:t>まとめたいなぁ、、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16F559F-49ED-92AF-D82D-070E5108119B}"/>
              </a:ext>
            </a:extLst>
          </p:cNvPr>
          <p:cNvSpPr txBox="1"/>
          <p:nvPr/>
        </p:nvSpPr>
        <p:spPr>
          <a:xfrm>
            <a:off x="4406489" y="4707329"/>
            <a:ext cx="22537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b="1" dirty="0">
                <a:solidFill>
                  <a:schemeClr val="accent2"/>
                </a:solidFill>
              </a:rPr>
              <a:t>食事の仕方</a:t>
            </a:r>
            <a:endParaRPr kumimoji="1" lang="en-US" altLang="ja-JP" b="1" dirty="0">
              <a:solidFill>
                <a:schemeClr val="accent2"/>
              </a:solidFill>
            </a:endParaRPr>
          </a:p>
          <a:p>
            <a:r>
              <a:rPr lang="en-US" altLang="ja-JP" b="1" dirty="0">
                <a:solidFill>
                  <a:schemeClr val="accent2"/>
                </a:solidFill>
              </a:rPr>
              <a:t>1.</a:t>
            </a:r>
            <a:r>
              <a:rPr lang="ja-JP" altLang="en-US" b="1" dirty="0">
                <a:solidFill>
                  <a:schemeClr val="accent2"/>
                </a:solidFill>
              </a:rPr>
              <a:t>良く噛んで</a:t>
            </a:r>
            <a:endParaRPr lang="en-US" altLang="ja-JP" b="1" dirty="0">
              <a:solidFill>
                <a:schemeClr val="accent2"/>
              </a:solidFill>
            </a:endParaRPr>
          </a:p>
          <a:p>
            <a:r>
              <a:rPr kumimoji="1" lang="en-US" altLang="ja-JP" b="1" dirty="0">
                <a:solidFill>
                  <a:schemeClr val="accent2"/>
                </a:solidFill>
              </a:rPr>
              <a:t>2.</a:t>
            </a:r>
            <a:r>
              <a:rPr kumimoji="1" lang="ja-JP" altLang="en-US" b="1" dirty="0">
                <a:solidFill>
                  <a:schemeClr val="accent2"/>
                </a:solidFill>
              </a:rPr>
              <a:t>ゆっくり食べる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2543FC9-E883-5846-9AFC-16F65455A32F}"/>
              </a:ext>
            </a:extLst>
          </p:cNvPr>
          <p:cNvSpPr txBox="1"/>
          <p:nvPr/>
        </p:nvSpPr>
        <p:spPr>
          <a:xfrm>
            <a:off x="7654685" y="4594821"/>
            <a:ext cx="32334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これが関数！</a:t>
            </a:r>
            <a:endParaRPr kumimoji="1" lang="en-US" altLang="ja-JP" sz="2000" dirty="0"/>
          </a:p>
          <a:p>
            <a:r>
              <a:rPr kumimoji="1" lang="ja-JP" altLang="en-US" sz="2000" dirty="0"/>
              <a:t>処理を簡単にできる</a:t>
            </a:r>
            <a:endParaRPr kumimoji="1" lang="en-US" altLang="ja-JP" sz="2000" dirty="0"/>
          </a:p>
          <a:p>
            <a:r>
              <a:rPr kumimoji="1" lang="en-US" altLang="ja-JP" sz="2000" dirty="0"/>
              <a:t>(</a:t>
            </a:r>
            <a:r>
              <a:rPr kumimoji="1" lang="ja-JP" altLang="en-US" sz="2000" dirty="0"/>
              <a:t>逆に簡単にできない処理だとつくる意味がない</a:t>
            </a:r>
            <a:r>
              <a:rPr kumimoji="1" lang="en-US" altLang="ja-JP" sz="2000" dirty="0"/>
              <a:t>)</a:t>
            </a:r>
            <a:endParaRPr kumimoji="1" lang="ja-JP" altLang="en-US" sz="2000" dirty="0"/>
          </a:p>
        </p:txBody>
      </p:sp>
      <p:sp>
        <p:nvSpPr>
          <p:cNvPr id="16" name="矢印: 左 15">
            <a:extLst>
              <a:ext uri="{FF2B5EF4-FFF2-40B4-BE49-F238E27FC236}">
                <a16:creationId xmlns:a16="http://schemas.microsoft.com/office/drawing/2014/main" id="{75578691-5444-957C-86B0-A65C89915FBC}"/>
              </a:ext>
            </a:extLst>
          </p:cNvPr>
          <p:cNvSpPr/>
          <p:nvPr/>
        </p:nvSpPr>
        <p:spPr>
          <a:xfrm>
            <a:off x="6657937" y="4931267"/>
            <a:ext cx="923685" cy="2919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9257E36-A3E7-2F0F-0DDA-054805B773C9}"/>
              </a:ext>
            </a:extLst>
          </p:cNvPr>
          <p:cNvSpPr txBox="1"/>
          <p:nvPr/>
        </p:nvSpPr>
        <p:spPr>
          <a:xfrm>
            <a:off x="3389841" y="3891872"/>
            <a:ext cx="176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まとめた</a:t>
            </a:r>
            <a:r>
              <a:rPr kumimoji="1" lang="ja-JP" altLang="en-US" sz="24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11316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43479B-6BCD-9796-9EF2-BB80B744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A2EB0C9-9D70-35DE-34DD-732D15EBF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519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関数を使うことを</a:t>
            </a:r>
            <a:r>
              <a:rPr kumimoji="1" lang="ja-JP" altLang="en-US" b="1" dirty="0">
                <a:highlight>
                  <a:srgbClr val="FFFF00"/>
                </a:highlight>
              </a:rPr>
              <a:t>関数呼び出し</a:t>
            </a:r>
            <a:r>
              <a:rPr kumimoji="1" lang="ja-JP" altLang="en-US" dirty="0"/>
              <a:t>という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例）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</a:t>
            </a:r>
            <a:r>
              <a:rPr lang="zh-CN" altLang="en-US" b="1" dirty="0">
                <a:highlight>
                  <a:srgbClr val="FFFF00"/>
                </a:highlight>
              </a:rPr>
              <a:t>関数名</a:t>
            </a:r>
            <a:r>
              <a:rPr lang="en-US" altLang="zh-CN" b="1" dirty="0">
                <a:highlight>
                  <a:srgbClr val="FFFF00"/>
                </a:highlight>
              </a:rPr>
              <a:t>(</a:t>
            </a:r>
            <a:r>
              <a:rPr lang="zh-CN" altLang="en-US" b="1" dirty="0">
                <a:highlight>
                  <a:srgbClr val="FFFF00"/>
                </a:highlight>
              </a:rPr>
              <a:t>引数</a:t>
            </a:r>
            <a:r>
              <a:rPr lang="en-US" altLang="zh-CN" b="1" dirty="0">
                <a:highlight>
                  <a:srgbClr val="FFFF00"/>
                </a:highlight>
              </a:rPr>
              <a:t>1, </a:t>
            </a:r>
            <a:r>
              <a:rPr lang="zh-CN" altLang="en-US" b="1" dirty="0">
                <a:highlight>
                  <a:srgbClr val="FFFF00"/>
                </a:highlight>
              </a:rPr>
              <a:t>引数</a:t>
            </a:r>
            <a:r>
              <a:rPr lang="en-US" altLang="zh-CN" b="1" dirty="0">
                <a:highlight>
                  <a:srgbClr val="FFFF00"/>
                </a:highlight>
              </a:rPr>
              <a:t>2, ...)</a:t>
            </a:r>
          </a:p>
          <a:p>
            <a:pPr marL="0" indent="0">
              <a:buNone/>
            </a:pPr>
            <a:endParaRPr lang="en-US" altLang="zh-CN" b="1" dirty="0">
              <a:highlight>
                <a:srgbClr val="FFFF00"/>
              </a:highlight>
            </a:endParaRPr>
          </a:p>
          <a:p>
            <a:r>
              <a:rPr lang="ja-JP" altLang="en-US" dirty="0"/>
              <a:t>関数に渡す値を</a:t>
            </a:r>
            <a:r>
              <a:rPr lang="ja-JP" altLang="en-US" b="1" dirty="0">
                <a:highlight>
                  <a:srgbClr val="FFFF00"/>
                </a:highlight>
              </a:rPr>
              <a:t>引数</a:t>
            </a:r>
            <a:r>
              <a:rPr lang="ja-JP" altLang="en-US" dirty="0"/>
              <a:t>、計算結果を</a:t>
            </a:r>
            <a:r>
              <a:rPr lang="ja-JP" altLang="en-US" b="1" dirty="0">
                <a:highlight>
                  <a:srgbClr val="FFFF00"/>
                </a:highlight>
              </a:rPr>
              <a:t>返り値</a:t>
            </a:r>
            <a:r>
              <a:rPr lang="en-US" altLang="ja-JP" dirty="0"/>
              <a:t>(</a:t>
            </a:r>
            <a:r>
              <a:rPr lang="ja-JP" altLang="en-US" dirty="0"/>
              <a:t>戻り値</a:t>
            </a:r>
            <a:r>
              <a:rPr lang="en-US" altLang="ja-JP" dirty="0"/>
              <a:t>)</a:t>
            </a:r>
            <a:r>
              <a:rPr lang="ja-JP" altLang="en-US" dirty="0"/>
              <a:t>という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例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lang="ja-JP" altLang="en-US" dirty="0"/>
              <a:t>　　最初で紹介した自販機のイメージ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・引数～お金、ボタン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・返り値～ジュース</a:t>
            </a:r>
            <a:endParaRPr lang="en-US" altLang="zh-CN" dirty="0"/>
          </a:p>
          <a:p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70E0B3E-4372-D3DA-FE3E-4EFA663D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5169">
            <a:off x="10617729" y="5317365"/>
            <a:ext cx="976669" cy="124021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73B2CF9-065A-3E92-109C-F88C414C3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020" y="4916724"/>
            <a:ext cx="1189890" cy="1257987"/>
          </a:xfrm>
          <a:prstGeom prst="rect">
            <a:avLst/>
          </a:prstGeom>
        </p:spPr>
      </p:pic>
      <p:pic>
        <p:nvPicPr>
          <p:cNvPr id="7" name="図 6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493398F8-A74A-4D35-5A7D-3FAB8091B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9679">
            <a:off x="6657753" y="5344310"/>
            <a:ext cx="1557879" cy="1257987"/>
          </a:xfrm>
          <a:prstGeom prst="rect">
            <a:avLst/>
          </a:prstGeom>
        </p:spPr>
      </p:pic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2864CC3B-EC17-891D-9BED-882159A36B23}"/>
              </a:ext>
            </a:extLst>
          </p:cNvPr>
          <p:cNvCxnSpPr/>
          <p:nvPr/>
        </p:nvCxnSpPr>
        <p:spPr>
          <a:xfrm flipV="1">
            <a:off x="8350740" y="5346700"/>
            <a:ext cx="336060" cy="199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73F700A-0AD4-A49A-DE4A-7A61348C4CEF}"/>
              </a:ext>
            </a:extLst>
          </p:cNvPr>
          <p:cNvCxnSpPr/>
          <p:nvPr/>
        </p:nvCxnSpPr>
        <p:spPr>
          <a:xfrm>
            <a:off x="10394798" y="5346700"/>
            <a:ext cx="374802" cy="9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584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7BA002-D384-680F-33C0-F7F69D997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STL</a:t>
            </a:r>
            <a:r>
              <a:rPr kumimoji="1" lang="ja-JP" altLang="en-US" dirty="0"/>
              <a:t>関数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333B819-ACAB-8C5E-EB73-EF6FFC2FC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kumimoji="1" lang="en-US" altLang="ja-JP" dirty="0"/>
              <a:t>STL</a:t>
            </a:r>
            <a:r>
              <a:rPr kumimoji="1" lang="ja-JP" altLang="en-US" dirty="0"/>
              <a:t>って？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</a:t>
            </a:r>
            <a:r>
              <a:rPr kumimoji="1" lang="en-US" altLang="ja-JP" dirty="0"/>
              <a:t>Standard Template Library</a:t>
            </a:r>
            <a:r>
              <a:rPr kumimoji="1" lang="ja-JP" altLang="en-US" dirty="0"/>
              <a:t>の略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・Ｃ＋＋が用意してくれている様々な関数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>
                <a:ea typeface="游ゴシック"/>
              </a:rPr>
              <a:t>　・めっちゃ便利</a:t>
            </a:r>
            <a:endParaRPr lang="ja-JP" altLang="en-US">
              <a:ea typeface="游ゴシック"/>
            </a:endParaRPr>
          </a:p>
          <a:p>
            <a:pPr marL="0" indent="0">
              <a:buNone/>
            </a:pPr>
            <a:r>
              <a:rPr lang="ja-JP" altLang="en-US">
                <a:ea typeface="游ゴシック"/>
              </a:rPr>
              <a:t>　・実際のゲーム開発ではそのソフトで用意されている関数を使おう</a:t>
            </a:r>
          </a:p>
          <a:p>
            <a:pPr marL="0" indent="0">
              <a:buNone/>
            </a:pPr>
            <a:endParaRPr lang="en-US" altLang="ja-JP" dirty="0">
              <a:ea typeface="游ゴシック"/>
            </a:endParaRPr>
          </a:p>
          <a:p>
            <a:pPr marL="0" indent="0">
              <a:buNone/>
            </a:pPr>
            <a:r>
              <a:rPr kumimoji="1" lang="ja-JP" altLang="en-US" dirty="0"/>
              <a:t>次のページでいくつか紹介する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必ずしも覚えなくてよいので「こんな関数があったなぁ」くらいの認識でネットなどで調べてくれるとありがたい</a:t>
            </a:r>
          </a:p>
        </p:txBody>
      </p:sp>
    </p:spTree>
    <p:extLst>
      <p:ext uri="{BB962C8B-B14F-4D97-AF65-F5344CB8AC3E}">
        <p14:creationId xmlns:p14="http://schemas.microsoft.com/office/powerpoint/2010/main" val="308069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7F27ED0-47CE-399B-E221-F436C40C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kumimoji="1" lang="ja-JP" altLang="en-US" sz="4800"/>
              <a:t>動作確認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AEC636-4BC0-9445-F1BB-68F5ED37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2" y="457200"/>
            <a:ext cx="6181345" cy="1929384"/>
          </a:xfrm>
        </p:spPr>
        <p:txBody>
          <a:bodyPr anchor="ctr">
            <a:normAutofit/>
          </a:bodyPr>
          <a:lstStyle/>
          <a:p>
            <a:r>
              <a:rPr lang="en-US" altLang="ja-JP" sz="2200" dirty="0"/>
              <a:t>m</a:t>
            </a:r>
            <a:r>
              <a:rPr kumimoji="1" lang="en-US" altLang="ja-JP" sz="2200" dirty="0"/>
              <a:t>in</a:t>
            </a:r>
            <a:r>
              <a:rPr kumimoji="1" lang="ja-JP" altLang="en-US" sz="2200" dirty="0"/>
              <a:t>関数～</a:t>
            </a:r>
            <a:r>
              <a:rPr kumimoji="1" lang="en-US" altLang="ja-JP" sz="2200" dirty="0"/>
              <a:t>2</a:t>
            </a:r>
            <a:r>
              <a:rPr kumimoji="1" lang="ja-JP" altLang="en-US" sz="2200" dirty="0"/>
              <a:t>つの引数の内小さい方の値を返す</a:t>
            </a:r>
            <a:endParaRPr kumimoji="1" lang="en-US" altLang="ja-JP" sz="2200" dirty="0"/>
          </a:p>
          <a:p>
            <a:r>
              <a:rPr lang="en-US" altLang="ja-JP" sz="2200" dirty="0"/>
              <a:t>max</a:t>
            </a:r>
            <a:r>
              <a:rPr lang="ja-JP" altLang="en-US" sz="2200" dirty="0"/>
              <a:t>関数～</a:t>
            </a:r>
            <a:r>
              <a:rPr lang="en-US" altLang="ja-JP" sz="2200" dirty="0"/>
              <a:t>2</a:t>
            </a:r>
            <a:r>
              <a:rPr lang="ja-JP" altLang="en-US" sz="2200" dirty="0"/>
              <a:t>つの引数の内大きい方の値を返す</a:t>
            </a:r>
            <a:endParaRPr lang="en-US" altLang="ja-JP" sz="2200" dirty="0"/>
          </a:p>
          <a:p>
            <a:r>
              <a:rPr lang="en-US" altLang="ja-JP" sz="2200" dirty="0"/>
              <a:t>s</a:t>
            </a:r>
            <a:r>
              <a:rPr kumimoji="1" lang="en-US" altLang="ja-JP" sz="2200" dirty="0"/>
              <a:t>wap</a:t>
            </a:r>
            <a:r>
              <a:rPr kumimoji="1" lang="ja-JP" altLang="en-US" sz="2200" dirty="0"/>
              <a:t>関数～</a:t>
            </a:r>
            <a:r>
              <a:rPr lang="en-US" altLang="ja-JP" sz="2200" dirty="0">
                <a:latin typeface="Lato" panose="020F0502020204030203" pitchFamily="34" charset="0"/>
              </a:rPr>
              <a:t>2</a:t>
            </a:r>
            <a:r>
              <a:rPr lang="ja-JP" altLang="en-US" sz="2200" dirty="0">
                <a:latin typeface="Lato" panose="020F0502020204030203" pitchFamily="34" charset="0"/>
              </a:rPr>
              <a:t>つ</a:t>
            </a:r>
            <a:r>
              <a:rPr lang="ja-JP" altLang="en-US" sz="2200" b="0" i="0" dirty="0">
                <a:effectLst/>
                <a:latin typeface="Lato" panose="020F0502020204030203" pitchFamily="34" charset="0"/>
              </a:rPr>
              <a:t>の引数の値を交換する</a:t>
            </a:r>
            <a:endParaRPr kumimoji="1" lang="en-US" altLang="ja-JP" sz="2200" dirty="0"/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CCE9197D-415B-C62B-387C-E466F7AFF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1" y="1940560"/>
            <a:ext cx="4106372" cy="4903134"/>
          </a:xfrm>
          <a:prstGeom prst="rect">
            <a:avLst/>
          </a:prstGeom>
        </p:spPr>
      </p:pic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13D77C63-C8A2-92DC-BE0A-00409336F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249262"/>
            <a:ext cx="5468112" cy="231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44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910F89-2549-395C-1F6D-712BCB6D2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関数</a:t>
            </a:r>
            <a:r>
              <a:rPr kumimoji="1" lang="en-US" altLang="ja-JP" dirty="0"/>
              <a:t>(</a:t>
            </a:r>
            <a:r>
              <a:rPr kumimoji="1" lang="ja-JP" altLang="en-US" dirty="0"/>
              <a:t>配列を引数にして</a:t>
            </a:r>
            <a:r>
              <a:rPr kumimoji="1" lang="en-US" altLang="ja-JP" dirty="0"/>
              <a:t>STL</a:t>
            </a:r>
            <a:r>
              <a:rPr kumimoji="1" lang="ja-JP" altLang="en-US" dirty="0"/>
              <a:t>に渡したい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410436-2215-A2DB-F30B-7284932D5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ＳＴＬの関数に配列を渡す場合、少し特殊な書き方をしないといけないので注意する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次のような形で渡すことが多い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b="1" dirty="0">
                <a:highlight>
                  <a:srgbClr val="FFFF00"/>
                </a:highlight>
              </a:rPr>
              <a:t>関数名</a:t>
            </a:r>
            <a:r>
              <a:rPr kumimoji="1" lang="en-US" altLang="ja-JP" b="1" dirty="0">
                <a:highlight>
                  <a:srgbClr val="FFFF00"/>
                </a:highlight>
              </a:rPr>
              <a:t>(</a:t>
            </a:r>
            <a:r>
              <a:rPr kumimoji="1" lang="ja-JP" altLang="en-US" b="1" dirty="0">
                <a:highlight>
                  <a:srgbClr val="FFFF00"/>
                </a:highlight>
              </a:rPr>
              <a:t>配列変数</a:t>
            </a:r>
            <a:r>
              <a:rPr kumimoji="1" lang="en-US" altLang="ja-JP" b="1" dirty="0">
                <a:highlight>
                  <a:srgbClr val="FFFF00"/>
                </a:highlight>
              </a:rPr>
              <a:t>.begin(), </a:t>
            </a:r>
            <a:r>
              <a:rPr kumimoji="1" lang="ja-JP" altLang="en-US" b="1" dirty="0">
                <a:highlight>
                  <a:srgbClr val="FFFF00"/>
                </a:highlight>
              </a:rPr>
              <a:t>配列変数</a:t>
            </a:r>
            <a:r>
              <a:rPr kumimoji="1" lang="en-US" altLang="ja-JP" b="1" dirty="0">
                <a:highlight>
                  <a:srgbClr val="FFFF00"/>
                </a:highlight>
              </a:rPr>
              <a:t>.end())</a:t>
            </a:r>
          </a:p>
          <a:p>
            <a:pPr marL="0" indent="0">
              <a:buNone/>
            </a:pPr>
            <a:endParaRPr kumimoji="1" lang="en-US" altLang="ja-JP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ja-JP" altLang="en-US" dirty="0"/>
              <a:t>これを完全に理解するためには</a:t>
            </a:r>
            <a:r>
              <a:rPr kumimoji="1" lang="ja-JP" altLang="en-US" b="1" dirty="0"/>
              <a:t>イテレーター</a:t>
            </a:r>
            <a:r>
              <a:rPr kumimoji="1" lang="ja-JP" altLang="en-US" dirty="0"/>
              <a:t>という知識が必要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2</a:t>
            </a:r>
            <a:r>
              <a:rPr kumimoji="1" lang="ja-JP" altLang="en-US" dirty="0"/>
              <a:t>つを紹介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786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2fe835d-5e95-4512-8ae0-a7b38af25fc8}" enabled="0" method="" siteId="{72fe835d-5e95-4512-8ae0-a7b38af25fc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1056</Words>
  <Application>Microsoft Office PowerPoint</Application>
  <PresentationFormat>ワイド画面</PresentationFormat>
  <Paragraphs>134</Paragraphs>
  <Slides>21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2" baseType="lpstr">
      <vt:lpstr>Office テーマ</vt:lpstr>
      <vt:lpstr>C++講習会 第8回目</vt:lpstr>
      <vt:lpstr>関数</vt:lpstr>
      <vt:lpstr>関数って？</vt:lpstr>
      <vt:lpstr>関数って？</vt:lpstr>
      <vt:lpstr>関数って？</vt:lpstr>
      <vt:lpstr>関数</vt:lpstr>
      <vt:lpstr>STL関数</vt:lpstr>
      <vt:lpstr>動作確認</vt:lpstr>
      <vt:lpstr>関数(配列を引数にしてSTLに渡したい)</vt:lpstr>
      <vt:lpstr>関数(配列を引数にしてSTLに渡したい)</vt:lpstr>
      <vt:lpstr>関数(配列を引数にしてSTLに渡したい)</vt:lpstr>
      <vt:lpstr>動作確認2</vt:lpstr>
      <vt:lpstr>自分で関数をつくりたい</vt:lpstr>
      <vt:lpstr>実は皆関数を使ってる</vt:lpstr>
      <vt:lpstr>動作確認2</vt:lpstr>
      <vt:lpstr>関数を定義する時の注意点</vt:lpstr>
      <vt:lpstr>プロトタイプ宣言</vt:lpstr>
      <vt:lpstr>演習問題１　 三人兄弟の身長差</vt:lpstr>
      <vt:lpstr>演習問題２　三人兄弟へのプレゼント</vt:lpstr>
      <vt:lpstr>演習問題２　三人兄弟へのプレゼント</vt:lpstr>
      <vt:lpstr>演習問題２　三人兄弟へのプレゼント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小野寺 春樹</dc:creator>
  <cp:lastModifiedBy>小野寺 春樹</cp:lastModifiedBy>
  <cp:revision>22</cp:revision>
  <dcterms:created xsi:type="dcterms:W3CDTF">2022-05-20T14:02:07Z</dcterms:created>
  <dcterms:modified xsi:type="dcterms:W3CDTF">2022-06-13T16:24:13Z</dcterms:modified>
</cp:coreProperties>
</file>